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1"/>
  </p:notesMasterIdLst>
  <p:handoutMasterIdLst>
    <p:handoutMasterId r:id="rId32"/>
  </p:handoutMasterIdLst>
  <p:sldIdLst>
    <p:sldId id="261" r:id="rId5"/>
    <p:sldId id="265" r:id="rId6"/>
    <p:sldId id="263" r:id="rId7"/>
    <p:sldId id="278" r:id="rId8"/>
    <p:sldId id="279" r:id="rId9"/>
    <p:sldId id="266" r:id="rId10"/>
    <p:sldId id="267" r:id="rId11"/>
    <p:sldId id="268" r:id="rId12"/>
    <p:sldId id="269" r:id="rId13"/>
    <p:sldId id="270" r:id="rId14"/>
    <p:sldId id="271" r:id="rId15"/>
    <p:sldId id="275" r:id="rId16"/>
    <p:sldId id="276" r:id="rId17"/>
    <p:sldId id="273" r:id="rId18"/>
    <p:sldId id="277" r:id="rId19"/>
    <p:sldId id="274" r:id="rId20"/>
    <p:sldId id="280" r:id="rId21"/>
    <p:sldId id="256" r:id="rId22"/>
    <p:sldId id="259" r:id="rId23"/>
    <p:sldId id="258" r:id="rId24"/>
    <p:sldId id="257" r:id="rId25"/>
    <p:sldId id="260" r:id="rId26"/>
    <p:sldId id="281" r:id="rId27"/>
    <p:sldId id="262" r:id="rId28"/>
    <p:sldId id="284" r:id="rId29"/>
    <p:sldId id="28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8A25"/>
    <a:srgbClr val="1B47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FABA1A-C4BA-4C90-AC83-71D79AF7FFF9}" v="103" dt="2021-02-02T22:13:50.5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065"/>
    <p:restoredTop sz="95588"/>
  </p:normalViewPr>
  <p:slideViewPr>
    <p:cSldViewPr snapToGrid="0" snapToObjects="1">
      <p:cViewPr varScale="1">
        <p:scale>
          <a:sx n="65" d="100"/>
          <a:sy n="65" d="100"/>
        </p:scale>
        <p:origin x="24" y="36"/>
      </p:cViewPr>
      <p:guideLst/>
    </p:cSldViewPr>
  </p:slideViewPr>
  <p:notesTextViewPr>
    <p:cViewPr>
      <p:scale>
        <a:sx n="1" d="1"/>
        <a:sy n="1" d="1"/>
      </p:scale>
      <p:origin x="0" y="0"/>
    </p:cViewPr>
  </p:notesTextViewPr>
  <p:notesViewPr>
    <p:cSldViewPr snapToGrid="0" snapToObjects="1">
      <p:cViewPr varScale="1">
        <p:scale>
          <a:sx n="124" d="100"/>
          <a:sy n="124" d="100"/>
        </p:scale>
        <p:origin x="111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DF6DB4B-CD37-4A3E-8181-AA89DFB3C01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E53625D-EA18-41DD-AF69-878D181EF43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4109ED-8EB7-47F8-8A08-9C6382905F98}" type="datetimeFigureOut">
              <a:rPr lang="en-US" smtClean="0"/>
              <a:t>2/3/2021</a:t>
            </a:fld>
            <a:endParaRPr lang="en-US"/>
          </a:p>
        </p:txBody>
      </p:sp>
      <p:sp>
        <p:nvSpPr>
          <p:cNvPr id="4" name="Footer Placeholder 3">
            <a:extLst>
              <a:ext uri="{FF2B5EF4-FFF2-40B4-BE49-F238E27FC236}">
                <a16:creationId xmlns:a16="http://schemas.microsoft.com/office/drawing/2014/main" id="{6E1054A3-504F-427B-8152-C37FCC7E4DF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1A74E32-5ABB-4B8B-876F-312AF5DC352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7175140-204D-4F18-A061-7AC8F15E6692}" type="slidenum">
              <a:rPr lang="en-US" smtClean="0"/>
              <a:t>‹#›</a:t>
            </a:fld>
            <a:endParaRPr lang="en-US"/>
          </a:p>
        </p:txBody>
      </p:sp>
    </p:spTree>
    <p:extLst>
      <p:ext uri="{BB962C8B-B14F-4D97-AF65-F5344CB8AC3E}">
        <p14:creationId xmlns:p14="http://schemas.microsoft.com/office/powerpoint/2010/main" val="29066151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EDC342-AFF9-433E-A240-6BA7606756C6}" type="datetimeFigureOut">
              <a:rPr lang="en-US" smtClean="0"/>
              <a:t>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1BC4A1-3F69-418A-ABB4-50411FE51C36}" type="slidenum">
              <a:rPr lang="en-US" smtClean="0"/>
              <a:t>‹#›</a:t>
            </a:fld>
            <a:endParaRPr lang="en-US"/>
          </a:p>
        </p:txBody>
      </p:sp>
    </p:spTree>
    <p:extLst>
      <p:ext uri="{BB962C8B-B14F-4D97-AF65-F5344CB8AC3E}">
        <p14:creationId xmlns:p14="http://schemas.microsoft.com/office/powerpoint/2010/main" val="285835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1BC4A1-3F69-418A-ABB4-50411FE51C36}" type="slidenum">
              <a:rPr lang="en-US" smtClean="0"/>
              <a:t>17</a:t>
            </a:fld>
            <a:endParaRPr lang="en-US"/>
          </a:p>
        </p:txBody>
      </p:sp>
    </p:spTree>
    <p:extLst>
      <p:ext uri="{BB962C8B-B14F-4D97-AF65-F5344CB8AC3E}">
        <p14:creationId xmlns:p14="http://schemas.microsoft.com/office/powerpoint/2010/main" val="25079060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9D645BF-D4A1-EF46-BAA6-E4D9844B0AEC}"/>
              </a:ext>
            </a:extLst>
          </p:cNvPr>
          <p:cNvSpPr>
            <a:spLocks noGrp="1"/>
          </p:cNvSpPr>
          <p:nvPr>
            <p:ph type="dt" sz="half" idx="10"/>
          </p:nvPr>
        </p:nvSpPr>
        <p:spPr/>
        <p:txBody>
          <a:bodyPr/>
          <a:lstStyle/>
          <a:p>
            <a:fld id="{448C9A4A-C278-6044-8042-7B22827AA4B2}" type="datetimeFigureOut">
              <a:rPr lang="en-US" smtClean="0"/>
              <a:t>2/3/2021</a:t>
            </a:fld>
            <a:endParaRPr lang="en-US"/>
          </a:p>
        </p:txBody>
      </p:sp>
      <p:sp>
        <p:nvSpPr>
          <p:cNvPr id="5" name="Footer Placeholder 4">
            <a:extLst>
              <a:ext uri="{FF2B5EF4-FFF2-40B4-BE49-F238E27FC236}">
                <a16:creationId xmlns:a16="http://schemas.microsoft.com/office/drawing/2014/main" id="{16AC1703-128E-9B45-AD0F-5A2DEB65D5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3F335A-F944-554B-8195-4E6AB7056240}"/>
              </a:ext>
            </a:extLst>
          </p:cNvPr>
          <p:cNvSpPr>
            <a:spLocks noGrp="1"/>
          </p:cNvSpPr>
          <p:nvPr>
            <p:ph type="sldNum" sz="quarter" idx="12"/>
          </p:nvPr>
        </p:nvSpPr>
        <p:spPr>
          <a:xfrm>
            <a:off x="8610600" y="6356350"/>
            <a:ext cx="2743200" cy="365125"/>
          </a:xfrm>
          <a:prstGeom prst="rect">
            <a:avLst/>
          </a:prstGeom>
        </p:spPr>
        <p:txBody>
          <a:bodyPr/>
          <a:lstStyle/>
          <a:p>
            <a:fld id="{714EA769-F500-A347-A1DF-A2FF960008B0}" type="slidenum">
              <a:rPr lang="en-US" smtClean="0"/>
              <a:t>‹#›</a:t>
            </a:fld>
            <a:endParaRPr lang="en-US"/>
          </a:p>
        </p:txBody>
      </p:sp>
      <p:sp>
        <p:nvSpPr>
          <p:cNvPr id="9" name="TextBox 8">
            <a:extLst>
              <a:ext uri="{FF2B5EF4-FFF2-40B4-BE49-F238E27FC236}">
                <a16:creationId xmlns:a16="http://schemas.microsoft.com/office/drawing/2014/main" id="{855898A6-DECC-42FF-AEC3-EBD5AEAA3A88}"/>
              </a:ext>
            </a:extLst>
          </p:cNvPr>
          <p:cNvSpPr txBox="1"/>
          <p:nvPr userDrawn="1"/>
        </p:nvSpPr>
        <p:spPr>
          <a:xfrm>
            <a:off x="10336058" y="5777826"/>
            <a:ext cx="1229710" cy="240066"/>
          </a:xfrm>
          <a:prstGeom prst="rect">
            <a:avLst/>
          </a:prstGeom>
          <a:noFill/>
        </p:spPr>
        <p:txBody>
          <a:bodyPr wrap="square" rtlCol="0">
            <a:spAutoFit/>
          </a:bodyPr>
          <a:lstStyle/>
          <a:p>
            <a:r>
              <a:rPr lang="en-US" sz="960" kern="0" spc="200" baseline="0" dirty="0">
                <a:solidFill>
                  <a:srgbClr val="EF8A25"/>
                </a:solidFill>
                <a:latin typeface="Bahnschrift SemiBold" panose="020B0502040204020203" pitchFamily="34" charset="0"/>
              </a:rPr>
              <a:t>PART ONE</a:t>
            </a:r>
          </a:p>
        </p:txBody>
      </p:sp>
      <p:sp>
        <p:nvSpPr>
          <p:cNvPr id="10" name="TextBox 9">
            <a:extLst>
              <a:ext uri="{FF2B5EF4-FFF2-40B4-BE49-F238E27FC236}">
                <a16:creationId xmlns:a16="http://schemas.microsoft.com/office/drawing/2014/main" id="{E9BB1188-80CD-49C0-9C29-D9E65AC905EC}"/>
              </a:ext>
            </a:extLst>
          </p:cNvPr>
          <p:cNvSpPr txBox="1"/>
          <p:nvPr userDrawn="1"/>
        </p:nvSpPr>
        <p:spPr>
          <a:xfrm>
            <a:off x="10309781" y="5910505"/>
            <a:ext cx="1597573" cy="538609"/>
          </a:xfrm>
          <a:prstGeom prst="rect">
            <a:avLst/>
          </a:prstGeom>
          <a:noFill/>
        </p:spPr>
        <p:txBody>
          <a:bodyPr wrap="square" rtlCol="0">
            <a:spAutoFit/>
          </a:bodyPr>
          <a:lstStyle/>
          <a:p>
            <a:r>
              <a:rPr lang="en-US" sz="2900" dirty="0">
                <a:solidFill>
                  <a:schemeClr val="bg1"/>
                </a:solidFill>
                <a:latin typeface="Bahnschrift Bold" panose="020B0502040204020203" pitchFamily="34" charset="0"/>
              </a:rPr>
              <a:t>PEOPLE</a:t>
            </a:r>
          </a:p>
        </p:txBody>
      </p:sp>
      <p:cxnSp>
        <p:nvCxnSpPr>
          <p:cNvPr id="12" name="Straight Connector 11">
            <a:extLst>
              <a:ext uri="{FF2B5EF4-FFF2-40B4-BE49-F238E27FC236}">
                <a16:creationId xmlns:a16="http://schemas.microsoft.com/office/drawing/2014/main" id="{2B83BE59-EAD8-44E1-89D4-31835D1DDEFF}"/>
              </a:ext>
            </a:extLst>
          </p:cNvPr>
          <p:cNvCxnSpPr>
            <a:cxnSpLocks/>
          </p:cNvCxnSpPr>
          <p:nvPr userDrawn="1"/>
        </p:nvCxnSpPr>
        <p:spPr>
          <a:xfrm>
            <a:off x="10108432" y="5777828"/>
            <a:ext cx="0" cy="650121"/>
          </a:xfrm>
          <a:prstGeom prst="line">
            <a:avLst/>
          </a:prstGeom>
          <a:ln w="254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C3F8FBF7-D11F-44B9-8DF5-EE9818EC8A0B}"/>
              </a:ext>
            </a:extLst>
          </p:cNvPr>
          <p:cNvPicPr>
            <a:picLocks noChangeAspect="1"/>
          </p:cNvPicPr>
          <p:nvPr userDrawn="1"/>
        </p:nvPicPr>
        <p:blipFill>
          <a:blip r:embed="rId3"/>
          <a:srcRect/>
          <a:stretch/>
        </p:blipFill>
        <p:spPr>
          <a:xfrm>
            <a:off x="2842199" y="2683934"/>
            <a:ext cx="6507602" cy="1879070"/>
          </a:xfrm>
          <a:prstGeom prst="rect">
            <a:avLst/>
          </a:prstGeom>
        </p:spPr>
      </p:pic>
    </p:spTree>
    <p:extLst>
      <p:ext uri="{BB962C8B-B14F-4D97-AF65-F5344CB8AC3E}">
        <p14:creationId xmlns:p14="http://schemas.microsoft.com/office/powerpoint/2010/main" val="2748338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D5A1B-8F89-0045-9FAD-9629C9B33CD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77C2D16-9374-144A-AF47-D35BD18D043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CF0B72-9553-694B-9ADC-65AE1993F84F}"/>
              </a:ext>
            </a:extLst>
          </p:cNvPr>
          <p:cNvSpPr>
            <a:spLocks noGrp="1"/>
          </p:cNvSpPr>
          <p:nvPr>
            <p:ph type="dt" sz="half" idx="10"/>
          </p:nvPr>
        </p:nvSpPr>
        <p:spPr/>
        <p:txBody>
          <a:bodyPr/>
          <a:lstStyle/>
          <a:p>
            <a:fld id="{448C9A4A-C278-6044-8042-7B22827AA4B2}" type="datetimeFigureOut">
              <a:rPr lang="en-US" smtClean="0"/>
              <a:t>2/3/2021</a:t>
            </a:fld>
            <a:endParaRPr lang="en-US"/>
          </a:p>
        </p:txBody>
      </p:sp>
      <p:sp>
        <p:nvSpPr>
          <p:cNvPr id="5" name="Footer Placeholder 4">
            <a:extLst>
              <a:ext uri="{FF2B5EF4-FFF2-40B4-BE49-F238E27FC236}">
                <a16:creationId xmlns:a16="http://schemas.microsoft.com/office/drawing/2014/main" id="{704DAB40-D131-8E46-A7AD-47AD5A6FF7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EDDE35-84F8-7145-88AF-027609F891EA}"/>
              </a:ext>
            </a:extLst>
          </p:cNvPr>
          <p:cNvSpPr>
            <a:spLocks noGrp="1"/>
          </p:cNvSpPr>
          <p:nvPr>
            <p:ph type="sldNum" sz="quarter" idx="12"/>
          </p:nvPr>
        </p:nvSpPr>
        <p:spPr>
          <a:xfrm>
            <a:off x="8610600" y="6356350"/>
            <a:ext cx="2743200" cy="365125"/>
          </a:xfrm>
          <a:prstGeom prst="rect">
            <a:avLst/>
          </a:prstGeom>
        </p:spPr>
        <p:txBody>
          <a:bodyPr/>
          <a:lstStyle/>
          <a:p>
            <a:fld id="{714EA769-F500-A347-A1DF-A2FF960008B0}" type="slidenum">
              <a:rPr lang="en-US" smtClean="0"/>
              <a:t>‹#›</a:t>
            </a:fld>
            <a:endParaRPr lang="en-US"/>
          </a:p>
        </p:txBody>
      </p:sp>
    </p:spTree>
    <p:extLst>
      <p:ext uri="{BB962C8B-B14F-4D97-AF65-F5344CB8AC3E}">
        <p14:creationId xmlns:p14="http://schemas.microsoft.com/office/powerpoint/2010/main" val="3329613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B98BD-812B-1B40-9291-220069C53D95}"/>
              </a:ext>
            </a:extLst>
          </p:cNvPr>
          <p:cNvSpPr>
            <a:spLocks noGrp="1"/>
          </p:cNvSpPr>
          <p:nvPr>
            <p:ph type="title"/>
          </p:nvPr>
        </p:nvSpPr>
        <p:spPr>
          <a:xfrm>
            <a:off x="8054107" y="5421746"/>
            <a:ext cx="3696855" cy="1034906"/>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D573D014-62CE-1942-81F5-F9A02B886DEF}"/>
              </a:ext>
            </a:extLst>
          </p:cNvPr>
          <p:cNvSpPr>
            <a:spLocks noGrp="1"/>
          </p:cNvSpPr>
          <p:nvPr>
            <p:ph type="dt" sz="half" idx="10"/>
          </p:nvPr>
        </p:nvSpPr>
        <p:spPr/>
        <p:txBody>
          <a:bodyPr/>
          <a:lstStyle/>
          <a:p>
            <a:fld id="{448C9A4A-C278-6044-8042-7B22827AA4B2}" type="datetimeFigureOut">
              <a:rPr lang="en-US" smtClean="0"/>
              <a:t>2/3/2021</a:t>
            </a:fld>
            <a:endParaRPr lang="en-US"/>
          </a:p>
        </p:txBody>
      </p:sp>
      <p:sp>
        <p:nvSpPr>
          <p:cNvPr id="4" name="Footer Placeholder 3">
            <a:extLst>
              <a:ext uri="{FF2B5EF4-FFF2-40B4-BE49-F238E27FC236}">
                <a16:creationId xmlns:a16="http://schemas.microsoft.com/office/drawing/2014/main" id="{FD092A4A-10F0-1446-AD3E-12004C30E7C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139151C-7CC3-FE4B-9B77-DA709CC117F3}"/>
              </a:ext>
            </a:extLst>
          </p:cNvPr>
          <p:cNvSpPr>
            <a:spLocks noGrp="1"/>
          </p:cNvSpPr>
          <p:nvPr>
            <p:ph type="sldNum" sz="quarter" idx="12"/>
          </p:nvPr>
        </p:nvSpPr>
        <p:spPr>
          <a:xfrm>
            <a:off x="8610600" y="6356350"/>
            <a:ext cx="2743200" cy="365125"/>
          </a:xfrm>
          <a:prstGeom prst="rect">
            <a:avLst/>
          </a:prstGeom>
        </p:spPr>
        <p:txBody>
          <a:bodyPr/>
          <a:lstStyle/>
          <a:p>
            <a:fld id="{714EA769-F500-A347-A1DF-A2FF960008B0}" type="slidenum">
              <a:rPr lang="en-US" smtClean="0"/>
              <a:t>‹#›</a:t>
            </a:fld>
            <a:endParaRPr lang="en-US"/>
          </a:p>
        </p:txBody>
      </p:sp>
    </p:spTree>
    <p:extLst>
      <p:ext uri="{BB962C8B-B14F-4D97-AF65-F5344CB8AC3E}">
        <p14:creationId xmlns:p14="http://schemas.microsoft.com/office/powerpoint/2010/main" val="3244886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E95D67-94ED-DB43-BAE5-F0AD418C9DE7}"/>
              </a:ext>
            </a:extLst>
          </p:cNvPr>
          <p:cNvSpPr>
            <a:spLocks noGrp="1"/>
          </p:cNvSpPr>
          <p:nvPr>
            <p:ph type="dt" sz="half" idx="10"/>
          </p:nvPr>
        </p:nvSpPr>
        <p:spPr/>
        <p:txBody>
          <a:bodyPr/>
          <a:lstStyle/>
          <a:p>
            <a:fld id="{448C9A4A-C278-6044-8042-7B22827AA4B2}" type="datetimeFigureOut">
              <a:rPr lang="en-US" smtClean="0"/>
              <a:t>2/3/2021</a:t>
            </a:fld>
            <a:endParaRPr lang="en-US"/>
          </a:p>
        </p:txBody>
      </p:sp>
      <p:sp>
        <p:nvSpPr>
          <p:cNvPr id="3" name="Footer Placeholder 2">
            <a:extLst>
              <a:ext uri="{FF2B5EF4-FFF2-40B4-BE49-F238E27FC236}">
                <a16:creationId xmlns:a16="http://schemas.microsoft.com/office/drawing/2014/main" id="{B6CC28D5-F105-CA4F-886C-6E90530C37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C361C5-FE41-0C43-85CD-2FE8F84FB3CD}"/>
              </a:ext>
            </a:extLst>
          </p:cNvPr>
          <p:cNvSpPr>
            <a:spLocks noGrp="1"/>
          </p:cNvSpPr>
          <p:nvPr>
            <p:ph type="sldNum" sz="quarter" idx="12"/>
          </p:nvPr>
        </p:nvSpPr>
        <p:spPr>
          <a:xfrm>
            <a:off x="8610600" y="6356350"/>
            <a:ext cx="2743200" cy="365125"/>
          </a:xfrm>
          <a:prstGeom prst="rect">
            <a:avLst/>
          </a:prstGeom>
        </p:spPr>
        <p:txBody>
          <a:bodyPr/>
          <a:lstStyle/>
          <a:p>
            <a:fld id="{714EA769-F500-A347-A1DF-A2FF960008B0}" type="slidenum">
              <a:rPr lang="en-US" smtClean="0"/>
              <a:t>‹#›</a:t>
            </a:fld>
            <a:endParaRPr lang="en-US"/>
          </a:p>
        </p:txBody>
      </p:sp>
    </p:spTree>
    <p:extLst>
      <p:ext uri="{BB962C8B-B14F-4D97-AF65-F5344CB8AC3E}">
        <p14:creationId xmlns:p14="http://schemas.microsoft.com/office/powerpoint/2010/main" val="3134426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4BA01-038B-A843-8C4A-90A40A0B791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E222D2D-6B9E-0646-8EA9-3D7FC9479F3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4D9483-43E6-B644-9184-D11ACF08F3D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FBA31A-F760-E04A-92AF-259065F0C10E}"/>
              </a:ext>
            </a:extLst>
          </p:cNvPr>
          <p:cNvSpPr>
            <a:spLocks noGrp="1"/>
          </p:cNvSpPr>
          <p:nvPr>
            <p:ph type="dt" sz="half" idx="10"/>
          </p:nvPr>
        </p:nvSpPr>
        <p:spPr/>
        <p:txBody>
          <a:bodyPr/>
          <a:lstStyle/>
          <a:p>
            <a:fld id="{448C9A4A-C278-6044-8042-7B22827AA4B2}" type="datetimeFigureOut">
              <a:rPr lang="en-US" smtClean="0"/>
              <a:t>2/3/2021</a:t>
            </a:fld>
            <a:endParaRPr lang="en-US"/>
          </a:p>
        </p:txBody>
      </p:sp>
      <p:sp>
        <p:nvSpPr>
          <p:cNvPr id="6" name="Footer Placeholder 5">
            <a:extLst>
              <a:ext uri="{FF2B5EF4-FFF2-40B4-BE49-F238E27FC236}">
                <a16:creationId xmlns:a16="http://schemas.microsoft.com/office/drawing/2014/main" id="{13AA9BC6-1818-C548-8A39-7ECDF0E25E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9A5DA5-C70A-7B4B-A46B-1DCDDDD2FC26}"/>
              </a:ext>
            </a:extLst>
          </p:cNvPr>
          <p:cNvSpPr>
            <a:spLocks noGrp="1"/>
          </p:cNvSpPr>
          <p:nvPr>
            <p:ph type="sldNum" sz="quarter" idx="12"/>
          </p:nvPr>
        </p:nvSpPr>
        <p:spPr>
          <a:xfrm>
            <a:off x="8610600" y="6356350"/>
            <a:ext cx="2743200" cy="365125"/>
          </a:xfrm>
          <a:prstGeom prst="rect">
            <a:avLst/>
          </a:prstGeom>
        </p:spPr>
        <p:txBody>
          <a:bodyPr/>
          <a:lstStyle/>
          <a:p>
            <a:fld id="{714EA769-F500-A347-A1DF-A2FF960008B0}" type="slidenum">
              <a:rPr lang="en-US" smtClean="0"/>
              <a:t>‹#›</a:t>
            </a:fld>
            <a:endParaRPr lang="en-US"/>
          </a:p>
        </p:txBody>
      </p:sp>
    </p:spTree>
    <p:extLst>
      <p:ext uri="{BB962C8B-B14F-4D97-AF65-F5344CB8AC3E}">
        <p14:creationId xmlns:p14="http://schemas.microsoft.com/office/powerpoint/2010/main" val="2361246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E48CE-EE5F-ED44-8414-953D3EBE612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D56C39-051E-DF47-A7F4-42DB1EFB919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9DB92BC-4D4F-9F44-AF41-F05C571D293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295E97-58CF-6142-BBA8-F49AC9816FB3}"/>
              </a:ext>
            </a:extLst>
          </p:cNvPr>
          <p:cNvSpPr>
            <a:spLocks noGrp="1"/>
          </p:cNvSpPr>
          <p:nvPr>
            <p:ph type="dt" sz="half" idx="10"/>
          </p:nvPr>
        </p:nvSpPr>
        <p:spPr/>
        <p:txBody>
          <a:bodyPr/>
          <a:lstStyle/>
          <a:p>
            <a:fld id="{448C9A4A-C278-6044-8042-7B22827AA4B2}" type="datetimeFigureOut">
              <a:rPr lang="en-US" smtClean="0"/>
              <a:t>2/3/2021</a:t>
            </a:fld>
            <a:endParaRPr lang="en-US"/>
          </a:p>
        </p:txBody>
      </p:sp>
      <p:sp>
        <p:nvSpPr>
          <p:cNvPr id="6" name="Footer Placeholder 5">
            <a:extLst>
              <a:ext uri="{FF2B5EF4-FFF2-40B4-BE49-F238E27FC236}">
                <a16:creationId xmlns:a16="http://schemas.microsoft.com/office/drawing/2014/main" id="{2809CC9B-E257-AA4F-8AC5-D24F64A1CB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6C06B2-37B3-1249-95EF-715CECCD8154}"/>
              </a:ext>
            </a:extLst>
          </p:cNvPr>
          <p:cNvSpPr>
            <a:spLocks noGrp="1"/>
          </p:cNvSpPr>
          <p:nvPr>
            <p:ph type="sldNum" sz="quarter" idx="12"/>
          </p:nvPr>
        </p:nvSpPr>
        <p:spPr>
          <a:xfrm>
            <a:off x="8610600" y="6356350"/>
            <a:ext cx="2743200" cy="365125"/>
          </a:xfrm>
          <a:prstGeom prst="rect">
            <a:avLst/>
          </a:prstGeom>
        </p:spPr>
        <p:txBody>
          <a:bodyPr/>
          <a:lstStyle/>
          <a:p>
            <a:fld id="{714EA769-F500-A347-A1DF-A2FF960008B0}" type="slidenum">
              <a:rPr lang="en-US" smtClean="0"/>
              <a:t>‹#›</a:t>
            </a:fld>
            <a:endParaRPr lang="en-US"/>
          </a:p>
        </p:txBody>
      </p:sp>
    </p:spTree>
    <p:extLst>
      <p:ext uri="{BB962C8B-B14F-4D97-AF65-F5344CB8AC3E}">
        <p14:creationId xmlns:p14="http://schemas.microsoft.com/office/powerpoint/2010/main" val="3341632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DAEE1-0EC0-7C44-AF3A-E8D4367AA5BE}"/>
              </a:ext>
            </a:extLst>
          </p:cNvPr>
          <p:cNvSpPr>
            <a:spLocks noGrp="1"/>
          </p:cNvSpPr>
          <p:nvPr>
            <p:ph type="title"/>
          </p:nvPr>
        </p:nvSpPr>
        <p:spPr>
          <a:xfrm>
            <a:off x="8054107" y="5421746"/>
            <a:ext cx="3696855" cy="1034906"/>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343F38-78DC-474F-AFC8-18333C96571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472EE1-2794-C84D-BFA0-C8FE968235B1}"/>
              </a:ext>
            </a:extLst>
          </p:cNvPr>
          <p:cNvSpPr>
            <a:spLocks noGrp="1"/>
          </p:cNvSpPr>
          <p:nvPr>
            <p:ph type="dt" sz="half" idx="10"/>
          </p:nvPr>
        </p:nvSpPr>
        <p:spPr/>
        <p:txBody>
          <a:bodyPr/>
          <a:lstStyle/>
          <a:p>
            <a:fld id="{448C9A4A-C278-6044-8042-7B22827AA4B2}" type="datetimeFigureOut">
              <a:rPr lang="en-US" smtClean="0"/>
              <a:t>2/3/2021</a:t>
            </a:fld>
            <a:endParaRPr lang="en-US"/>
          </a:p>
        </p:txBody>
      </p:sp>
      <p:sp>
        <p:nvSpPr>
          <p:cNvPr id="5" name="Footer Placeholder 4">
            <a:extLst>
              <a:ext uri="{FF2B5EF4-FFF2-40B4-BE49-F238E27FC236}">
                <a16:creationId xmlns:a16="http://schemas.microsoft.com/office/drawing/2014/main" id="{58B2EBBA-1A84-0846-834B-2FF2262A48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F3BDA0-46CF-8540-B312-B4E4C6059C72}"/>
              </a:ext>
            </a:extLst>
          </p:cNvPr>
          <p:cNvSpPr>
            <a:spLocks noGrp="1"/>
          </p:cNvSpPr>
          <p:nvPr>
            <p:ph type="sldNum" sz="quarter" idx="12"/>
          </p:nvPr>
        </p:nvSpPr>
        <p:spPr>
          <a:xfrm>
            <a:off x="8610600" y="6356350"/>
            <a:ext cx="2743200" cy="365125"/>
          </a:xfrm>
          <a:prstGeom prst="rect">
            <a:avLst/>
          </a:prstGeom>
        </p:spPr>
        <p:txBody>
          <a:bodyPr/>
          <a:lstStyle/>
          <a:p>
            <a:fld id="{714EA769-F500-A347-A1DF-A2FF960008B0}" type="slidenum">
              <a:rPr lang="en-US" smtClean="0"/>
              <a:t>‹#›</a:t>
            </a:fld>
            <a:endParaRPr lang="en-US"/>
          </a:p>
        </p:txBody>
      </p:sp>
    </p:spTree>
    <p:extLst>
      <p:ext uri="{BB962C8B-B14F-4D97-AF65-F5344CB8AC3E}">
        <p14:creationId xmlns:p14="http://schemas.microsoft.com/office/powerpoint/2010/main" val="20558260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80ED29-9906-A448-B177-C2A652D7F063}"/>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00B86E-C63A-194E-AEBD-0B79B4D4A474}"/>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DC075F-142B-9649-940B-380308281B43}"/>
              </a:ext>
            </a:extLst>
          </p:cNvPr>
          <p:cNvSpPr>
            <a:spLocks noGrp="1"/>
          </p:cNvSpPr>
          <p:nvPr>
            <p:ph type="dt" sz="half" idx="10"/>
          </p:nvPr>
        </p:nvSpPr>
        <p:spPr/>
        <p:txBody>
          <a:bodyPr/>
          <a:lstStyle/>
          <a:p>
            <a:fld id="{448C9A4A-C278-6044-8042-7B22827AA4B2}" type="datetimeFigureOut">
              <a:rPr lang="en-US" smtClean="0"/>
              <a:t>2/3/2021</a:t>
            </a:fld>
            <a:endParaRPr lang="en-US"/>
          </a:p>
        </p:txBody>
      </p:sp>
      <p:sp>
        <p:nvSpPr>
          <p:cNvPr id="5" name="Footer Placeholder 4">
            <a:extLst>
              <a:ext uri="{FF2B5EF4-FFF2-40B4-BE49-F238E27FC236}">
                <a16:creationId xmlns:a16="http://schemas.microsoft.com/office/drawing/2014/main" id="{E7E43582-2581-D942-8A02-026A9788D3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4EDA34-F109-0646-800F-E89F212C683E}"/>
              </a:ext>
            </a:extLst>
          </p:cNvPr>
          <p:cNvSpPr>
            <a:spLocks noGrp="1"/>
          </p:cNvSpPr>
          <p:nvPr>
            <p:ph type="sldNum" sz="quarter" idx="12"/>
          </p:nvPr>
        </p:nvSpPr>
        <p:spPr>
          <a:xfrm>
            <a:off x="8610600" y="6356350"/>
            <a:ext cx="2743200" cy="365125"/>
          </a:xfrm>
          <a:prstGeom prst="rect">
            <a:avLst/>
          </a:prstGeom>
        </p:spPr>
        <p:txBody>
          <a:bodyPr/>
          <a:lstStyle/>
          <a:p>
            <a:fld id="{714EA769-F500-A347-A1DF-A2FF960008B0}" type="slidenum">
              <a:rPr lang="en-US" smtClean="0"/>
              <a:t>‹#›</a:t>
            </a:fld>
            <a:endParaRPr lang="en-US"/>
          </a:p>
        </p:txBody>
      </p:sp>
    </p:spTree>
    <p:extLst>
      <p:ext uri="{BB962C8B-B14F-4D97-AF65-F5344CB8AC3E}">
        <p14:creationId xmlns:p14="http://schemas.microsoft.com/office/powerpoint/2010/main" val="363971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57D3BCF1-75C6-472E-A826-BA08A631ADB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755636" y="3204152"/>
            <a:ext cx="4453128" cy="3653848"/>
          </a:xfrm>
          <a:prstGeom prst="rect">
            <a:avLst/>
          </a:prstGeom>
        </p:spPr>
      </p:pic>
      <p:sp>
        <p:nvSpPr>
          <p:cNvPr id="2" name="Title 1">
            <a:extLst>
              <a:ext uri="{FF2B5EF4-FFF2-40B4-BE49-F238E27FC236}">
                <a16:creationId xmlns:a16="http://schemas.microsoft.com/office/drawing/2014/main" id="{8FB80BE7-FFD6-EA4A-9BE7-7680714A9360}"/>
              </a:ext>
            </a:extLst>
          </p:cNvPr>
          <p:cNvSpPr>
            <a:spLocks noGrp="1"/>
          </p:cNvSpPr>
          <p:nvPr>
            <p:ph type="title"/>
          </p:nvPr>
        </p:nvSpPr>
        <p:spPr>
          <a:xfrm>
            <a:off x="838199" y="1793466"/>
            <a:ext cx="8204947" cy="1410686"/>
          </a:xfrm>
          <a:prstGeom prst="rect">
            <a:avLst/>
          </a:prstGeom>
        </p:spPr>
        <p:txBody>
          <a:bodyPr anchor="b"/>
          <a:lstStyle>
            <a:lvl1pPr>
              <a:defRPr sz="4200">
                <a:solidFill>
                  <a:srgbClr val="1B476B"/>
                </a:solidFill>
                <a:latin typeface="Bahnschrift SEMIBOLD SemiCondensed" panose="020B0502040204020203"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2251FB76-9E6D-9445-8860-FC5E15D936DF}"/>
              </a:ext>
            </a:extLst>
          </p:cNvPr>
          <p:cNvSpPr>
            <a:spLocks noGrp="1"/>
          </p:cNvSpPr>
          <p:nvPr>
            <p:ph idx="1"/>
          </p:nvPr>
        </p:nvSpPr>
        <p:spPr>
          <a:xfrm>
            <a:off x="838200" y="3556748"/>
            <a:ext cx="6871138" cy="2799602"/>
          </a:xfrm>
          <a:prstGeom prst="rect">
            <a:avLst/>
          </a:prstGeom>
        </p:spPr>
        <p:txBody>
          <a:bodyPr bIns="45720"/>
          <a:lstStyle>
            <a:lvl1pPr marL="0" indent="0">
              <a:spcBef>
                <a:spcPts val="0"/>
              </a:spcBef>
              <a:spcAft>
                <a:spcPts val="1200"/>
              </a:spcAft>
              <a:buClr>
                <a:srgbClr val="EF8A25"/>
              </a:buClr>
              <a:buNone/>
              <a:defRPr sz="1800" b="0" baseline="0">
                <a:solidFill>
                  <a:srgbClr val="1B476B"/>
                </a:solidFill>
                <a:latin typeface="Bahnschrift SemiCondensed" panose="020B0502040204020203" pitchFamily="34" charset="0"/>
              </a:defRPr>
            </a:lvl1pPr>
            <a:lvl2pPr>
              <a:buClr>
                <a:srgbClr val="EF8A25"/>
              </a:buClr>
              <a:defRPr sz="1600">
                <a:solidFill>
                  <a:srgbClr val="1B476B"/>
                </a:solidFill>
                <a:latin typeface="Bahnschrift SemiCondensed" panose="020B0502040204020203" pitchFamily="34" charset="0"/>
              </a:defRPr>
            </a:lvl2pPr>
            <a:lvl3pPr>
              <a:buClr>
                <a:srgbClr val="EF8A25"/>
              </a:buClr>
              <a:defRPr sz="1400">
                <a:solidFill>
                  <a:srgbClr val="1B476B"/>
                </a:solidFill>
                <a:latin typeface="Bahnschrift SemiCondensed" panose="020B0502040204020203" pitchFamily="34" charset="0"/>
              </a:defRPr>
            </a:lvl3pPr>
            <a:lvl4pPr>
              <a:buClr>
                <a:srgbClr val="EF8A25"/>
              </a:buClr>
              <a:defRPr sz="1400">
                <a:solidFill>
                  <a:srgbClr val="1B476B"/>
                </a:solidFill>
                <a:latin typeface="Bahnschrift SemiCondensed" panose="020B0502040204020203" pitchFamily="34" charset="0"/>
              </a:defRPr>
            </a:lvl4pPr>
            <a:lvl5pPr>
              <a:buClr>
                <a:srgbClr val="EF8A25"/>
              </a:buClr>
              <a:defRPr sz="1400">
                <a:solidFill>
                  <a:srgbClr val="1B476B"/>
                </a:solidFill>
                <a:latin typeface="Bahnschrift SemiCondensed"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35C327-E160-8747-9F31-4364C216263D}"/>
              </a:ext>
            </a:extLst>
          </p:cNvPr>
          <p:cNvSpPr>
            <a:spLocks noGrp="1"/>
          </p:cNvSpPr>
          <p:nvPr>
            <p:ph type="dt" sz="half" idx="10"/>
          </p:nvPr>
        </p:nvSpPr>
        <p:spPr/>
        <p:txBody>
          <a:bodyPr/>
          <a:lstStyle/>
          <a:p>
            <a:fld id="{448C9A4A-C278-6044-8042-7B22827AA4B2}" type="datetimeFigureOut">
              <a:rPr lang="en-US" smtClean="0"/>
              <a:t>2/3/2021</a:t>
            </a:fld>
            <a:endParaRPr lang="en-US"/>
          </a:p>
        </p:txBody>
      </p:sp>
      <p:sp>
        <p:nvSpPr>
          <p:cNvPr id="5" name="Footer Placeholder 4">
            <a:extLst>
              <a:ext uri="{FF2B5EF4-FFF2-40B4-BE49-F238E27FC236}">
                <a16:creationId xmlns:a16="http://schemas.microsoft.com/office/drawing/2014/main" id="{EA8C2684-EE52-1943-AB8F-256730F687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47DA9E-759E-C549-AD1F-2C025BBB892A}"/>
              </a:ext>
            </a:extLst>
          </p:cNvPr>
          <p:cNvSpPr>
            <a:spLocks noGrp="1"/>
          </p:cNvSpPr>
          <p:nvPr>
            <p:ph type="sldNum" sz="quarter" idx="12"/>
          </p:nvPr>
        </p:nvSpPr>
        <p:spPr>
          <a:xfrm>
            <a:off x="8610600" y="6356350"/>
            <a:ext cx="2743200" cy="365125"/>
          </a:xfrm>
          <a:prstGeom prst="rect">
            <a:avLst/>
          </a:prstGeom>
        </p:spPr>
        <p:txBody>
          <a:bodyPr/>
          <a:lstStyle/>
          <a:p>
            <a:fld id="{714EA769-F500-A347-A1DF-A2FF960008B0}" type="slidenum">
              <a:rPr lang="en-US" smtClean="0"/>
              <a:t>‹#›</a:t>
            </a:fld>
            <a:endParaRPr lang="en-US"/>
          </a:p>
        </p:txBody>
      </p:sp>
      <p:pic>
        <p:nvPicPr>
          <p:cNvPr id="7" name="Graphic 6">
            <a:extLst>
              <a:ext uri="{FF2B5EF4-FFF2-40B4-BE49-F238E27FC236}">
                <a16:creationId xmlns:a16="http://schemas.microsoft.com/office/drawing/2014/main" id="{0B746F77-9C1F-46C6-BD2B-6F76E5AB29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987160" y="850107"/>
            <a:ext cx="2578608" cy="787555"/>
          </a:xfrm>
          <a:prstGeom prst="rect">
            <a:avLst/>
          </a:prstGeom>
        </p:spPr>
      </p:pic>
      <p:sp>
        <p:nvSpPr>
          <p:cNvPr id="9" name="TextBox 8">
            <a:extLst>
              <a:ext uri="{FF2B5EF4-FFF2-40B4-BE49-F238E27FC236}">
                <a16:creationId xmlns:a16="http://schemas.microsoft.com/office/drawing/2014/main" id="{3FBE05CC-F8F4-4CBC-B6C9-4E1F1BE54895}"/>
              </a:ext>
            </a:extLst>
          </p:cNvPr>
          <p:cNvSpPr txBox="1"/>
          <p:nvPr userDrawn="1"/>
        </p:nvSpPr>
        <p:spPr>
          <a:xfrm>
            <a:off x="10336058" y="5777826"/>
            <a:ext cx="1229710" cy="240066"/>
          </a:xfrm>
          <a:prstGeom prst="rect">
            <a:avLst/>
          </a:prstGeom>
          <a:noFill/>
        </p:spPr>
        <p:txBody>
          <a:bodyPr wrap="square" rtlCol="0">
            <a:spAutoFit/>
          </a:bodyPr>
          <a:lstStyle/>
          <a:p>
            <a:r>
              <a:rPr lang="en-US" sz="960" kern="0" spc="200" baseline="0" dirty="0">
                <a:solidFill>
                  <a:srgbClr val="EF8A25"/>
                </a:solidFill>
                <a:latin typeface="Bahnschrift SemiBold" panose="020B0502040204020203" pitchFamily="34" charset="0"/>
              </a:rPr>
              <a:t>PART ONE</a:t>
            </a:r>
          </a:p>
        </p:txBody>
      </p:sp>
      <p:sp>
        <p:nvSpPr>
          <p:cNvPr id="10" name="TextBox 9">
            <a:extLst>
              <a:ext uri="{FF2B5EF4-FFF2-40B4-BE49-F238E27FC236}">
                <a16:creationId xmlns:a16="http://schemas.microsoft.com/office/drawing/2014/main" id="{FCBD5AE5-DE46-488F-8E2D-F6A279A2183A}"/>
              </a:ext>
            </a:extLst>
          </p:cNvPr>
          <p:cNvSpPr txBox="1"/>
          <p:nvPr userDrawn="1"/>
        </p:nvSpPr>
        <p:spPr>
          <a:xfrm>
            <a:off x="10309781" y="5910505"/>
            <a:ext cx="1597573" cy="538609"/>
          </a:xfrm>
          <a:prstGeom prst="rect">
            <a:avLst/>
          </a:prstGeom>
          <a:noFill/>
        </p:spPr>
        <p:txBody>
          <a:bodyPr wrap="square" rtlCol="0">
            <a:spAutoFit/>
          </a:bodyPr>
          <a:lstStyle/>
          <a:p>
            <a:r>
              <a:rPr lang="en-US" sz="2900" dirty="0">
                <a:solidFill>
                  <a:srgbClr val="1B476B"/>
                </a:solidFill>
                <a:latin typeface="Bahnschrift Bold" panose="020B0502040204020203" pitchFamily="34" charset="0"/>
              </a:rPr>
              <a:t>PEOPLE</a:t>
            </a:r>
          </a:p>
        </p:txBody>
      </p:sp>
    </p:spTree>
    <p:extLst>
      <p:ext uri="{BB962C8B-B14F-4D97-AF65-F5344CB8AC3E}">
        <p14:creationId xmlns:p14="http://schemas.microsoft.com/office/powerpoint/2010/main" val="2025322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 Simp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80BE7-FFD6-EA4A-9BE7-7680714A9360}"/>
              </a:ext>
            </a:extLst>
          </p:cNvPr>
          <p:cNvSpPr>
            <a:spLocks noGrp="1"/>
          </p:cNvSpPr>
          <p:nvPr>
            <p:ph type="title"/>
          </p:nvPr>
        </p:nvSpPr>
        <p:spPr>
          <a:xfrm>
            <a:off x="838199" y="1793466"/>
            <a:ext cx="8204947" cy="1410686"/>
          </a:xfrm>
          <a:prstGeom prst="rect">
            <a:avLst/>
          </a:prstGeom>
        </p:spPr>
        <p:txBody>
          <a:bodyPr anchor="b"/>
          <a:lstStyle>
            <a:lvl1pPr>
              <a:defRPr sz="4200">
                <a:solidFill>
                  <a:srgbClr val="1B476B"/>
                </a:solidFill>
                <a:latin typeface="Bahnschrift SEMIBOLD SemiCondensed" panose="020B0502040204020203"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2251FB76-9E6D-9445-8860-FC5E15D936DF}"/>
              </a:ext>
            </a:extLst>
          </p:cNvPr>
          <p:cNvSpPr>
            <a:spLocks noGrp="1"/>
          </p:cNvSpPr>
          <p:nvPr>
            <p:ph idx="1"/>
          </p:nvPr>
        </p:nvSpPr>
        <p:spPr>
          <a:xfrm>
            <a:off x="838200" y="3556748"/>
            <a:ext cx="6871138" cy="2799602"/>
          </a:xfrm>
          <a:prstGeom prst="rect">
            <a:avLst/>
          </a:prstGeom>
        </p:spPr>
        <p:txBody>
          <a:bodyPr bIns="45720"/>
          <a:lstStyle>
            <a:lvl1pPr marL="0" indent="0">
              <a:spcBef>
                <a:spcPts val="0"/>
              </a:spcBef>
              <a:spcAft>
                <a:spcPts val="1200"/>
              </a:spcAft>
              <a:buClr>
                <a:srgbClr val="EF8A25"/>
              </a:buClr>
              <a:buNone/>
              <a:defRPr sz="1800" b="0" baseline="0">
                <a:solidFill>
                  <a:srgbClr val="1B476B"/>
                </a:solidFill>
                <a:latin typeface="Bahnschrift SemiCondensed" panose="020B0502040204020203" pitchFamily="34" charset="0"/>
              </a:defRPr>
            </a:lvl1pPr>
            <a:lvl2pPr>
              <a:buClr>
                <a:srgbClr val="EF8A25"/>
              </a:buClr>
              <a:defRPr sz="1600">
                <a:solidFill>
                  <a:srgbClr val="1B476B"/>
                </a:solidFill>
                <a:latin typeface="Bahnschrift SemiCondensed" panose="020B0502040204020203" pitchFamily="34" charset="0"/>
              </a:defRPr>
            </a:lvl2pPr>
            <a:lvl3pPr>
              <a:buClr>
                <a:srgbClr val="EF8A25"/>
              </a:buClr>
              <a:defRPr sz="1400">
                <a:solidFill>
                  <a:srgbClr val="1B476B"/>
                </a:solidFill>
                <a:latin typeface="Bahnschrift SemiCondensed" panose="020B0502040204020203" pitchFamily="34" charset="0"/>
              </a:defRPr>
            </a:lvl3pPr>
            <a:lvl4pPr>
              <a:buClr>
                <a:srgbClr val="EF8A25"/>
              </a:buClr>
              <a:defRPr sz="1400">
                <a:solidFill>
                  <a:srgbClr val="1B476B"/>
                </a:solidFill>
                <a:latin typeface="Bahnschrift SemiCondensed" panose="020B0502040204020203" pitchFamily="34" charset="0"/>
              </a:defRPr>
            </a:lvl4pPr>
            <a:lvl5pPr>
              <a:buClr>
                <a:srgbClr val="EF8A25"/>
              </a:buClr>
              <a:defRPr sz="1400">
                <a:solidFill>
                  <a:srgbClr val="1B476B"/>
                </a:solidFill>
                <a:latin typeface="Bahnschrift SemiCondensed"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35C327-E160-8747-9F31-4364C216263D}"/>
              </a:ext>
            </a:extLst>
          </p:cNvPr>
          <p:cNvSpPr>
            <a:spLocks noGrp="1"/>
          </p:cNvSpPr>
          <p:nvPr>
            <p:ph type="dt" sz="half" idx="10"/>
          </p:nvPr>
        </p:nvSpPr>
        <p:spPr/>
        <p:txBody>
          <a:bodyPr/>
          <a:lstStyle/>
          <a:p>
            <a:fld id="{448C9A4A-C278-6044-8042-7B22827AA4B2}" type="datetimeFigureOut">
              <a:rPr lang="en-US" smtClean="0"/>
              <a:t>2/3/2021</a:t>
            </a:fld>
            <a:endParaRPr lang="en-US"/>
          </a:p>
        </p:txBody>
      </p:sp>
      <p:sp>
        <p:nvSpPr>
          <p:cNvPr id="5" name="Footer Placeholder 4">
            <a:extLst>
              <a:ext uri="{FF2B5EF4-FFF2-40B4-BE49-F238E27FC236}">
                <a16:creationId xmlns:a16="http://schemas.microsoft.com/office/drawing/2014/main" id="{EA8C2684-EE52-1943-AB8F-256730F687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47DA9E-759E-C549-AD1F-2C025BBB892A}"/>
              </a:ext>
            </a:extLst>
          </p:cNvPr>
          <p:cNvSpPr>
            <a:spLocks noGrp="1"/>
          </p:cNvSpPr>
          <p:nvPr>
            <p:ph type="sldNum" sz="quarter" idx="12"/>
          </p:nvPr>
        </p:nvSpPr>
        <p:spPr>
          <a:xfrm>
            <a:off x="8610600" y="6356350"/>
            <a:ext cx="2743200" cy="365125"/>
          </a:xfrm>
          <a:prstGeom prst="rect">
            <a:avLst/>
          </a:prstGeom>
        </p:spPr>
        <p:txBody>
          <a:bodyPr/>
          <a:lstStyle/>
          <a:p>
            <a:fld id="{714EA769-F500-A347-A1DF-A2FF960008B0}" type="slidenum">
              <a:rPr lang="en-US" smtClean="0"/>
              <a:t>‹#›</a:t>
            </a:fld>
            <a:endParaRPr lang="en-US"/>
          </a:p>
        </p:txBody>
      </p:sp>
      <p:pic>
        <p:nvPicPr>
          <p:cNvPr id="7" name="Graphic 6">
            <a:extLst>
              <a:ext uri="{FF2B5EF4-FFF2-40B4-BE49-F238E27FC236}">
                <a16:creationId xmlns:a16="http://schemas.microsoft.com/office/drawing/2014/main" id="{0B746F77-9C1F-46C6-BD2B-6F76E5AB291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987160" y="850107"/>
            <a:ext cx="2578608" cy="787555"/>
          </a:xfrm>
          <a:prstGeom prst="rect">
            <a:avLst/>
          </a:prstGeom>
        </p:spPr>
      </p:pic>
      <p:sp>
        <p:nvSpPr>
          <p:cNvPr id="9" name="TextBox 8">
            <a:extLst>
              <a:ext uri="{FF2B5EF4-FFF2-40B4-BE49-F238E27FC236}">
                <a16:creationId xmlns:a16="http://schemas.microsoft.com/office/drawing/2014/main" id="{3FBE05CC-F8F4-4CBC-B6C9-4E1F1BE54895}"/>
              </a:ext>
            </a:extLst>
          </p:cNvPr>
          <p:cNvSpPr txBox="1"/>
          <p:nvPr userDrawn="1"/>
        </p:nvSpPr>
        <p:spPr>
          <a:xfrm>
            <a:off x="10336058" y="5777826"/>
            <a:ext cx="1229710" cy="240066"/>
          </a:xfrm>
          <a:prstGeom prst="rect">
            <a:avLst/>
          </a:prstGeom>
          <a:noFill/>
        </p:spPr>
        <p:txBody>
          <a:bodyPr wrap="square" rtlCol="0">
            <a:spAutoFit/>
          </a:bodyPr>
          <a:lstStyle/>
          <a:p>
            <a:r>
              <a:rPr lang="en-US" sz="960" kern="0" spc="200" baseline="0" dirty="0">
                <a:solidFill>
                  <a:srgbClr val="EF8A25"/>
                </a:solidFill>
                <a:latin typeface="Bahnschrift SemiBold" panose="020B0502040204020203" pitchFamily="34" charset="0"/>
              </a:rPr>
              <a:t>PART ONE</a:t>
            </a:r>
          </a:p>
        </p:txBody>
      </p:sp>
      <p:sp>
        <p:nvSpPr>
          <p:cNvPr id="10" name="TextBox 9">
            <a:extLst>
              <a:ext uri="{FF2B5EF4-FFF2-40B4-BE49-F238E27FC236}">
                <a16:creationId xmlns:a16="http://schemas.microsoft.com/office/drawing/2014/main" id="{FCBD5AE5-DE46-488F-8E2D-F6A279A2183A}"/>
              </a:ext>
            </a:extLst>
          </p:cNvPr>
          <p:cNvSpPr txBox="1"/>
          <p:nvPr userDrawn="1"/>
        </p:nvSpPr>
        <p:spPr>
          <a:xfrm>
            <a:off x="10309781" y="5910505"/>
            <a:ext cx="1597573" cy="538609"/>
          </a:xfrm>
          <a:prstGeom prst="rect">
            <a:avLst/>
          </a:prstGeom>
          <a:noFill/>
        </p:spPr>
        <p:txBody>
          <a:bodyPr wrap="square" rtlCol="0">
            <a:spAutoFit/>
          </a:bodyPr>
          <a:lstStyle/>
          <a:p>
            <a:r>
              <a:rPr lang="en-US" sz="2900" dirty="0">
                <a:solidFill>
                  <a:srgbClr val="1B476B"/>
                </a:solidFill>
                <a:latin typeface="Bahnschrift Bold" panose="020B0502040204020203" pitchFamily="34" charset="0"/>
              </a:rPr>
              <a:t>PEOPLE</a:t>
            </a:r>
          </a:p>
        </p:txBody>
      </p:sp>
    </p:spTree>
    <p:extLst>
      <p:ext uri="{BB962C8B-B14F-4D97-AF65-F5344CB8AC3E}">
        <p14:creationId xmlns:p14="http://schemas.microsoft.com/office/powerpoint/2010/main" val="172567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Logo Onl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80BE7-FFD6-EA4A-9BE7-7680714A9360}"/>
              </a:ext>
            </a:extLst>
          </p:cNvPr>
          <p:cNvSpPr>
            <a:spLocks noGrp="1"/>
          </p:cNvSpPr>
          <p:nvPr>
            <p:ph type="title"/>
          </p:nvPr>
        </p:nvSpPr>
        <p:spPr>
          <a:xfrm>
            <a:off x="838199" y="1793466"/>
            <a:ext cx="8204947" cy="1410686"/>
          </a:xfrm>
          <a:prstGeom prst="rect">
            <a:avLst/>
          </a:prstGeom>
        </p:spPr>
        <p:txBody>
          <a:bodyPr anchor="b"/>
          <a:lstStyle>
            <a:lvl1pPr>
              <a:defRPr sz="4200">
                <a:solidFill>
                  <a:srgbClr val="1B476B"/>
                </a:solidFill>
                <a:latin typeface="Bahnschrift SEMIBOLD SemiCondensed" panose="020B0502040204020203"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2251FB76-9E6D-9445-8860-FC5E15D936DF}"/>
              </a:ext>
            </a:extLst>
          </p:cNvPr>
          <p:cNvSpPr>
            <a:spLocks noGrp="1"/>
          </p:cNvSpPr>
          <p:nvPr>
            <p:ph idx="1"/>
          </p:nvPr>
        </p:nvSpPr>
        <p:spPr>
          <a:xfrm>
            <a:off x="838200" y="3556748"/>
            <a:ext cx="6871138" cy="2799602"/>
          </a:xfrm>
          <a:prstGeom prst="rect">
            <a:avLst/>
          </a:prstGeom>
        </p:spPr>
        <p:txBody>
          <a:bodyPr bIns="45720"/>
          <a:lstStyle>
            <a:lvl1pPr marL="0" indent="0">
              <a:spcBef>
                <a:spcPts val="0"/>
              </a:spcBef>
              <a:spcAft>
                <a:spcPts val="1200"/>
              </a:spcAft>
              <a:buClr>
                <a:srgbClr val="EF8A25"/>
              </a:buClr>
              <a:buNone/>
              <a:defRPr sz="1800" b="0" baseline="0">
                <a:solidFill>
                  <a:srgbClr val="1B476B"/>
                </a:solidFill>
                <a:latin typeface="Bahnschrift SemiCondensed" panose="020B0502040204020203" pitchFamily="34" charset="0"/>
              </a:defRPr>
            </a:lvl1pPr>
            <a:lvl2pPr>
              <a:buClr>
                <a:srgbClr val="EF8A25"/>
              </a:buClr>
              <a:defRPr sz="1600">
                <a:solidFill>
                  <a:srgbClr val="1B476B"/>
                </a:solidFill>
                <a:latin typeface="Bahnschrift SemiCondensed" panose="020B0502040204020203" pitchFamily="34" charset="0"/>
              </a:defRPr>
            </a:lvl2pPr>
            <a:lvl3pPr>
              <a:buClr>
                <a:srgbClr val="EF8A25"/>
              </a:buClr>
              <a:defRPr sz="1400">
                <a:solidFill>
                  <a:srgbClr val="1B476B"/>
                </a:solidFill>
                <a:latin typeface="Bahnschrift SemiCondensed" panose="020B0502040204020203" pitchFamily="34" charset="0"/>
              </a:defRPr>
            </a:lvl3pPr>
            <a:lvl4pPr>
              <a:buClr>
                <a:srgbClr val="EF8A25"/>
              </a:buClr>
              <a:defRPr sz="1400">
                <a:solidFill>
                  <a:srgbClr val="1B476B"/>
                </a:solidFill>
                <a:latin typeface="Bahnschrift SemiCondensed" panose="020B0502040204020203" pitchFamily="34" charset="0"/>
              </a:defRPr>
            </a:lvl4pPr>
            <a:lvl5pPr>
              <a:buClr>
                <a:srgbClr val="EF8A25"/>
              </a:buClr>
              <a:defRPr sz="1400">
                <a:solidFill>
                  <a:srgbClr val="1B476B"/>
                </a:solidFill>
                <a:latin typeface="Bahnschrift SemiCondensed"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35C327-E160-8747-9F31-4364C216263D}"/>
              </a:ext>
            </a:extLst>
          </p:cNvPr>
          <p:cNvSpPr>
            <a:spLocks noGrp="1"/>
          </p:cNvSpPr>
          <p:nvPr>
            <p:ph type="dt" sz="half" idx="10"/>
          </p:nvPr>
        </p:nvSpPr>
        <p:spPr/>
        <p:txBody>
          <a:bodyPr/>
          <a:lstStyle/>
          <a:p>
            <a:fld id="{448C9A4A-C278-6044-8042-7B22827AA4B2}" type="datetimeFigureOut">
              <a:rPr lang="en-US" smtClean="0"/>
              <a:t>2/3/2021</a:t>
            </a:fld>
            <a:endParaRPr lang="en-US"/>
          </a:p>
        </p:txBody>
      </p:sp>
      <p:sp>
        <p:nvSpPr>
          <p:cNvPr id="5" name="Footer Placeholder 4">
            <a:extLst>
              <a:ext uri="{FF2B5EF4-FFF2-40B4-BE49-F238E27FC236}">
                <a16:creationId xmlns:a16="http://schemas.microsoft.com/office/drawing/2014/main" id="{EA8C2684-EE52-1943-AB8F-256730F687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47DA9E-759E-C549-AD1F-2C025BBB892A}"/>
              </a:ext>
            </a:extLst>
          </p:cNvPr>
          <p:cNvSpPr>
            <a:spLocks noGrp="1"/>
          </p:cNvSpPr>
          <p:nvPr>
            <p:ph type="sldNum" sz="quarter" idx="12"/>
          </p:nvPr>
        </p:nvSpPr>
        <p:spPr>
          <a:xfrm>
            <a:off x="8610600" y="6356350"/>
            <a:ext cx="2743200" cy="365125"/>
          </a:xfrm>
          <a:prstGeom prst="rect">
            <a:avLst/>
          </a:prstGeom>
        </p:spPr>
        <p:txBody>
          <a:bodyPr/>
          <a:lstStyle/>
          <a:p>
            <a:fld id="{714EA769-F500-A347-A1DF-A2FF960008B0}" type="slidenum">
              <a:rPr lang="en-US" smtClean="0"/>
              <a:t>‹#›</a:t>
            </a:fld>
            <a:endParaRPr lang="en-US"/>
          </a:p>
        </p:txBody>
      </p:sp>
      <p:pic>
        <p:nvPicPr>
          <p:cNvPr id="7" name="Graphic 6">
            <a:extLst>
              <a:ext uri="{FF2B5EF4-FFF2-40B4-BE49-F238E27FC236}">
                <a16:creationId xmlns:a16="http://schemas.microsoft.com/office/drawing/2014/main" id="{0B746F77-9C1F-46C6-BD2B-6F76E5AB291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987160" y="850107"/>
            <a:ext cx="2578608" cy="787555"/>
          </a:xfrm>
          <a:prstGeom prst="rect">
            <a:avLst/>
          </a:prstGeom>
        </p:spPr>
      </p:pic>
    </p:spTree>
    <p:extLst>
      <p:ext uri="{BB962C8B-B14F-4D97-AF65-F5344CB8AC3E}">
        <p14:creationId xmlns:p14="http://schemas.microsoft.com/office/powerpoint/2010/main" val="1236866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ngle Photo Layout">
    <p:bg>
      <p:bgPr>
        <a:solidFill>
          <a:schemeClr val="bg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6AC67E05-8621-4FEE-9302-53D479834C9B}"/>
              </a:ext>
            </a:extLst>
          </p:cNvPr>
          <p:cNvSpPr>
            <a:spLocks noGrp="1"/>
          </p:cNvSpPr>
          <p:nvPr>
            <p:ph type="pic" sz="quarter" idx="13"/>
          </p:nvPr>
        </p:nvSpPr>
        <p:spPr>
          <a:xfrm>
            <a:off x="0" y="0"/>
            <a:ext cx="5533697" cy="6858000"/>
          </a:xfrm>
          <a:prstGeom prst="rect">
            <a:avLst/>
          </a:prstGeom>
        </p:spPr>
        <p:txBody>
          <a:bodyPr/>
          <a:lstStyle>
            <a:lvl1pPr>
              <a:buNone/>
              <a:defRPr/>
            </a:lvl1pPr>
          </a:lstStyle>
          <a:p>
            <a:endParaRPr lang="en-US" dirty="0"/>
          </a:p>
        </p:txBody>
      </p:sp>
      <p:sp>
        <p:nvSpPr>
          <p:cNvPr id="2" name="Title 1">
            <a:extLst>
              <a:ext uri="{FF2B5EF4-FFF2-40B4-BE49-F238E27FC236}">
                <a16:creationId xmlns:a16="http://schemas.microsoft.com/office/drawing/2014/main" id="{8FB80BE7-FFD6-EA4A-9BE7-7680714A9360}"/>
              </a:ext>
            </a:extLst>
          </p:cNvPr>
          <p:cNvSpPr>
            <a:spLocks noGrp="1"/>
          </p:cNvSpPr>
          <p:nvPr>
            <p:ph type="title"/>
          </p:nvPr>
        </p:nvSpPr>
        <p:spPr>
          <a:xfrm>
            <a:off x="6306208" y="1793466"/>
            <a:ext cx="5468008" cy="1410686"/>
          </a:xfrm>
          <a:prstGeom prst="rect">
            <a:avLst/>
          </a:prstGeom>
        </p:spPr>
        <p:txBody>
          <a:bodyPr anchor="b"/>
          <a:lstStyle>
            <a:lvl1pPr>
              <a:defRPr sz="4200">
                <a:solidFill>
                  <a:srgbClr val="1B476B"/>
                </a:solidFill>
                <a:latin typeface="Bahnschrift SEMIBOLD SemiCondensed" panose="020B0502040204020203"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2251FB76-9E6D-9445-8860-FC5E15D936DF}"/>
              </a:ext>
            </a:extLst>
          </p:cNvPr>
          <p:cNvSpPr>
            <a:spLocks noGrp="1"/>
          </p:cNvSpPr>
          <p:nvPr>
            <p:ph idx="1"/>
          </p:nvPr>
        </p:nvSpPr>
        <p:spPr>
          <a:xfrm>
            <a:off x="6306208" y="3556748"/>
            <a:ext cx="5468008" cy="2799602"/>
          </a:xfrm>
          <a:prstGeom prst="rect">
            <a:avLst/>
          </a:prstGeom>
        </p:spPr>
        <p:txBody>
          <a:bodyPr bIns="45720"/>
          <a:lstStyle>
            <a:lvl1pPr marL="0" indent="0">
              <a:spcBef>
                <a:spcPts val="0"/>
              </a:spcBef>
              <a:spcAft>
                <a:spcPts val="1200"/>
              </a:spcAft>
              <a:buClr>
                <a:srgbClr val="EF8A25"/>
              </a:buClr>
              <a:buNone/>
              <a:defRPr sz="1800" b="0" baseline="0">
                <a:solidFill>
                  <a:srgbClr val="1B476B"/>
                </a:solidFill>
                <a:latin typeface="Bahnschrift SemiCondensed" panose="020B0502040204020203" pitchFamily="34" charset="0"/>
              </a:defRPr>
            </a:lvl1pPr>
            <a:lvl2pPr>
              <a:buClr>
                <a:srgbClr val="EF8A25"/>
              </a:buClr>
              <a:defRPr sz="1600">
                <a:solidFill>
                  <a:srgbClr val="1B476B"/>
                </a:solidFill>
                <a:latin typeface="Bahnschrift SemiCondensed" panose="020B0502040204020203" pitchFamily="34" charset="0"/>
              </a:defRPr>
            </a:lvl2pPr>
            <a:lvl3pPr>
              <a:buClr>
                <a:srgbClr val="EF8A25"/>
              </a:buClr>
              <a:defRPr sz="1400">
                <a:solidFill>
                  <a:srgbClr val="1B476B"/>
                </a:solidFill>
                <a:latin typeface="Bahnschrift SemiCondensed" panose="020B0502040204020203" pitchFamily="34" charset="0"/>
              </a:defRPr>
            </a:lvl3pPr>
            <a:lvl4pPr>
              <a:buClr>
                <a:srgbClr val="EF8A25"/>
              </a:buClr>
              <a:defRPr sz="1400">
                <a:solidFill>
                  <a:srgbClr val="1B476B"/>
                </a:solidFill>
                <a:latin typeface="Bahnschrift SemiCondensed" panose="020B0502040204020203" pitchFamily="34" charset="0"/>
              </a:defRPr>
            </a:lvl4pPr>
            <a:lvl5pPr>
              <a:buClr>
                <a:srgbClr val="EF8A25"/>
              </a:buClr>
              <a:defRPr sz="1400">
                <a:solidFill>
                  <a:srgbClr val="1B476B"/>
                </a:solidFill>
                <a:latin typeface="Bahnschrift SemiCondensed"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35C327-E160-8747-9F31-4364C216263D}"/>
              </a:ext>
            </a:extLst>
          </p:cNvPr>
          <p:cNvSpPr>
            <a:spLocks noGrp="1"/>
          </p:cNvSpPr>
          <p:nvPr>
            <p:ph type="dt" sz="half" idx="10"/>
          </p:nvPr>
        </p:nvSpPr>
        <p:spPr/>
        <p:txBody>
          <a:bodyPr/>
          <a:lstStyle/>
          <a:p>
            <a:fld id="{448C9A4A-C278-6044-8042-7B22827AA4B2}" type="datetimeFigureOut">
              <a:rPr lang="en-US" smtClean="0"/>
              <a:t>2/3/2021</a:t>
            </a:fld>
            <a:endParaRPr lang="en-US"/>
          </a:p>
        </p:txBody>
      </p:sp>
      <p:sp>
        <p:nvSpPr>
          <p:cNvPr id="5" name="Footer Placeholder 4">
            <a:extLst>
              <a:ext uri="{FF2B5EF4-FFF2-40B4-BE49-F238E27FC236}">
                <a16:creationId xmlns:a16="http://schemas.microsoft.com/office/drawing/2014/main" id="{EA8C2684-EE52-1943-AB8F-256730F687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47DA9E-759E-C549-AD1F-2C025BBB892A}"/>
              </a:ext>
            </a:extLst>
          </p:cNvPr>
          <p:cNvSpPr>
            <a:spLocks noGrp="1"/>
          </p:cNvSpPr>
          <p:nvPr>
            <p:ph type="sldNum" sz="quarter" idx="12"/>
          </p:nvPr>
        </p:nvSpPr>
        <p:spPr>
          <a:xfrm>
            <a:off x="8610600" y="6356350"/>
            <a:ext cx="2743200" cy="365125"/>
          </a:xfrm>
          <a:prstGeom prst="rect">
            <a:avLst/>
          </a:prstGeom>
        </p:spPr>
        <p:txBody>
          <a:bodyPr/>
          <a:lstStyle/>
          <a:p>
            <a:fld id="{714EA769-F500-A347-A1DF-A2FF960008B0}" type="slidenum">
              <a:rPr lang="en-US" smtClean="0"/>
              <a:t>‹#›</a:t>
            </a:fld>
            <a:endParaRPr lang="en-US"/>
          </a:p>
        </p:txBody>
      </p:sp>
      <p:sp>
        <p:nvSpPr>
          <p:cNvPr id="9" name="TextBox 8">
            <a:extLst>
              <a:ext uri="{FF2B5EF4-FFF2-40B4-BE49-F238E27FC236}">
                <a16:creationId xmlns:a16="http://schemas.microsoft.com/office/drawing/2014/main" id="{3FBE05CC-F8F4-4CBC-B6C9-4E1F1BE54895}"/>
              </a:ext>
            </a:extLst>
          </p:cNvPr>
          <p:cNvSpPr txBox="1"/>
          <p:nvPr userDrawn="1"/>
        </p:nvSpPr>
        <p:spPr>
          <a:xfrm>
            <a:off x="10336058" y="5777826"/>
            <a:ext cx="1229710" cy="240066"/>
          </a:xfrm>
          <a:prstGeom prst="rect">
            <a:avLst/>
          </a:prstGeom>
          <a:noFill/>
        </p:spPr>
        <p:txBody>
          <a:bodyPr wrap="square" rtlCol="0">
            <a:spAutoFit/>
          </a:bodyPr>
          <a:lstStyle/>
          <a:p>
            <a:r>
              <a:rPr lang="en-US" sz="960" kern="0" spc="200" baseline="0" dirty="0">
                <a:solidFill>
                  <a:srgbClr val="EF8A25"/>
                </a:solidFill>
                <a:latin typeface="Bahnschrift SemiBold" panose="020B0502040204020203" pitchFamily="34" charset="0"/>
              </a:rPr>
              <a:t>PART ONE</a:t>
            </a:r>
          </a:p>
        </p:txBody>
      </p:sp>
      <p:sp>
        <p:nvSpPr>
          <p:cNvPr id="10" name="TextBox 9">
            <a:extLst>
              <a:ext uri="{FF2B5EF4-FFF2-40B4-BE49-F238E27FC236}">
                <a16:creationId xmlns:a16="http://schemas.microsoft.com/office/drawing/2014/main" id="{FCBD5AE5-DE46-488F-8E2D-F6A279A2183A}"/>
              </a:ext>
            </a:extLst>
          </p:cNvPr>
          <p:cNvSpPr txBox="1"/>
          <p:nvPr userDrawn="1"/>
        </p:nvSpPr>
        <p:spPr>
          <a:xfrm>
            <a:off x="10309781" y="5910505"/>
            <a:ext cx="1597573" cy="538609"/>
          </a:xfrm>
          <a:prstGeom prst="rect">
            <a:avLst/>
          </a:prstGeom>
          <a:noFill/>
        </p:spPr>
        <p:txBody>
          <a:bodyPr wrap="square" rtlCol="0">
            <a:spAutoFit/>
          </a:bodyPr>
          <a:lstStyle/>
          <a:p>
            <a:r>
              <a:rPr lang="en-US" sz="2900" dirty="0">
                <a:solidFill>
                  <a:srgbClr val="1B476B"/>
                </a:solidFill>
                <a:latin typeface="Bahnschrift Bold" panose="020B0502040204020203" pitchFamily="34" charset="0"/>
              </a:rPr>
              <a:t>PEOPLE</a:t>
            </a:r>
          </a:p>
        </p:txBody>
      </p:sp>
      <p:pic>
        <p:nvPicPr>
          <p:cNvPr id="14" name="Graphic 13">
            <a:extLst>
              <a:ext uri="{FF2B5EF4-FFF2-40B4-BE49-F238E27FC236}">
                <a16:creationId xmlns:a16="http://schemas.microsoft.com/office/drawing/2014/main" id="{3FC2F837-BAA1-410F-8101-AF4650739AB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987160" y="850107"/>
            <a:ext cx="2578608" cy="787555"/>
          </a:xfrm>
          <a:prstGeom prst="rect">
            <a:avLst/>
          </a:prstGeom>
        </p:spPr>
      </p:pic>
    </p:spTree>
    <p:extLst>
      <p:ext uri="{BB962C8B-B14F-4D97-AF65-F5344CB8AC3E}">
        <p14:creationId xmlns:p14="http://schemas.microsoft.com/office/powerpoint/2010/main" val="3697213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1BDFA-190F-E846-BD9D-239DF711D2B7}"/>
              </a:ext>
            </a:extLst>
          </p:cNvPr>
          <p:cNvSpPr>
            <a:spLocks noGrp="1"/>
          </p:cNvSpPr>
          <p:nvPr>
            <p:ph type="title"/>
          </p:nvPr>
        </p:nvSpPr>
        <p:spPr>
          <a:xfrm>
            <a:off x="8054107" y="5421746"/>
            <a:ext cx="3696855" cy="1034906"/>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81EA69A-1335-124A-B002-F5BF99D6EB0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1549FC-48CA-1F43-A9C0-8C81FB7C5EE9}"/>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F52735-CCB8-7547-B5FD-655B4C92B665}"/>
              </a:ext>
            </a:extLst>
          </p:cNvPr>
          <p:cNvSpPr>
            <a:spLocks noGrp="1"/>
          </p:cNvSpPr>
          <p:nvPr>
            <p:ph type="dt" sz="half" idx="10"/>
          </p:nvPr>
        </p:nvSpPr>
        <p:spPr/>
        <p:txBody>
          <a:bodyPr/>
          <a:lstStyle/>
          <a:p>
            <a:fld id="{448C9A4A-C278-6044-8042-7B22827AA4B2}" type="datetimeFigureOut">
              <a:rPr lang="en-US" smtClean="0"/>
              <a:t>2/3/2021</a:t>
            </a:fld>
            <a:endParaRPr lang="en-US"/>
          </a:p>
        </p:txBody>
      </p:sp>
      <p:sp>
        <p:nvSpPr>
          <p:cNvPr id="6" name="Footer Placeholder 5">
            <a:extLst>
              <a:ext uri="{FF2B5EF4-FFF2-40B4-BE49-F238E27FC236}">
                <a16:creationId xmlns:a16="http://schemas.microsoft.com/office/drawing/2014/main" id="{DA7B75D5-EAD0-144D-9DA0-02593FC62C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2AE1DF-B192-5842-81FE-CE2A286FC4C9}"/>
              </a:ext>
            </a:extLst>
          </p:cNvPr>
          <p:cNvSpPr>
            <a:spLocks noGrp="1"/>
          </p:cNvSpPr>
          <p:nvPr>
            <p:ph type="sldNum" sz="quarter" idx="12"/>
          </p:nvPr>
        </p:nvSpPr>
        <p:spPr>
          <a:xfrm>
            <a:off x="8610600" y="6356350"/>
            <a:ext cx="2743200" cy="365125"/>
          </a:xfrm>
          <a:prstGeom prst="rect">
            <a:avLst/>
          </a:prstGeom>
        </p:spPr>
        <p:txBody>
          <a:bodyPr/>
          <a:lstStyle/>
          <a:p>
            <a:fld id="{714EA769-F500-A347-A1DF-A2FF960008B0}" type="slidenum">
              <a:rPr lang="en-US" smtClean="0"/>
              <a:t>‹#›</a:t>
            </a:fld>
            <a:endParaRPr lang="en-US"/>
          </a:p>
        </p:txBody>
      </p:sp>
    </p:spTree>
    <p:extLst>
      <p:ext uri="{BB962C8B-B14F-4D97-AF65-F5344CB8AC3E}">
        <p14:creationId xmlns:p14="http://schemas.microsoft.com/office/powerpoint/2010/main" val="2071612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9D645BF-D4A1-EF46-BAA6-E4D9844B0AEC}"/>
              </a:ext>
            </a:extLst>
          </p:cNvPr>
          <p:cNvSpPr>
            <a:spLocks noGrp="1"/>
          </p:cNvSpPr>
          <p:nvPr>
            <p:ph type="dt" sz="half" idx="10"/>
          </p:nvPr>
        </p:nvSpPr>
        <p:spPr/>
        <p:txBody>
          <a:bodyPr/>
          <a:lstStyle/>
          <a:p>
            <a:fld id="{448C9A4A-C278-6044-8042-7B22827AA4B2}" type="datetimeFigureOut">
              <a:rPr lang="en-US" smtClean="0"/>
              <a:t>2/3/2021</a:t>
            </a:fld>
            <a:endParaRPr lang="en-US"/>
          </a:p>
        </p:txBody>
      </p:sp>
      <p:sp>
        <p:nvSpPr>
          <p:cNvPr id="5" name="Footer Placeholder 4">
            <a:extLst>
              <a:ext uri="{FF2B5EF4-FFF2-40B4-BE49-F238E27FC236}">
                <a16:creationId xmlns:a16="http://schemas.microsoft.com/office/drawing/2014/main" id="{16AC1703-128E-9B45-AD0F-5A2DEB65D5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3F335A-F944-554B-8195-4E6AB7056240}"/>
              </a:ext>
            </a:extLst>
          </p:cNvPr>
          <p:cNvSpPr>
            <a:spLocks noGrp="1"/>
          </p:cNvSpPr>
          <p:nvPr>
            <p:ph type="sldNum" sz="quarter" idx="12"/>
          </p:nvPr>
        </p:nvSpPr>
        <p:spPr>
          <a:xfrm>
            <a:off x="8610600" y="6356350"/>
            <a:ext cx="2743200" cy="365125"/>
          </a:xfrm>
          <a:prstGeom prst="rect">
            <a:avLst/>
          </a:prstGeom>
        </p:spPr>
        <p:txBody>
          <a:bodyPr/>
          <a:lstStyle/>
          <a:p>
            <a:fld id="{714EA769-F500-A347-A1DF-A2FF960008B0}" type="slidenum">
              <a:rPr lang="en-US" smtClean="0"/>
              <a:t>‹#›</a:t>
            </a:fld>
            <a:endParaRPr lang="en-US"/>
          </a:p>
        </p:txBody>
      </p:sp>
      <p:sp>
        <p:nvSpPr>
          <p:cNvPr id="9" name="TextBox 8">
            <a:extLst>
              <a:ext uri="{FF2B5EF4-FFF2-40B4-BE49-F238E27FC236}">
                <a16:creationId xmlns:a16="http://schemas.microsoft.com/office/drawing/2014/main" id="{855898A6-DECC-42FF-AEC3-EBD5AEAA3A88}"/>
              </a:ext>
            </a:extLst>
          </p:cNvPr>
          <p:cNvSpPr txBox="1"/>
          <p:nvPr userDrawn="1"/>
        </p:nvSpPr>
        <p:spPr>
          <a:xfrm>
            <a:off x="7760629" y="2761673"/>
            <a:ext cx="1229710" cy="261610"/>
          </a:xfrm>
          <a:prstGeom prst="rect">
            <a:avLst/>
          </a:prstGeom>
          <a:noFill/>
        </p:spPr>
        <p:txBody>
          <a:bodyPr wrap="square" rtlCol="0">
            <a:spAutoFit/>
          </a:bodyPr>
          <a:lstStyle/>
          <a:p>
            <a:r>
              <a:rPr lang="en-US" sz="1100" kern="0" spc="200" baseline="0" dirty="0">
                <a:solidFill>
                  <a:srgbClr val="EF8A25"/>
                </a:solidFill>
                <a:latin typeface="Bahnschrift Semilight SemiConden" panose="020B0502040204020203" pitchFamily="34" charset="0"/>
              </a:rPr>
              <a:t>NEXT </a:t>
            </a:r>
            <a:r>
              <a:rPr lang="en-US" sz="1100" kern="0" spc="200" baseline="0" dirty="0">
                <a:solidFill>
                  <a:srgbClr val="EF8A25"/>
                </a:solidFill>
                <a:latin typeface="Bahnschrift SemiLight" panose="020B0502040204020203" pitchFamily="34" charset="0"/>
              </a:rPr>
              <a:t>PART</a:t>
            </a:r>
          </a:p>
        </p:txBody>
      </p:sp>
      <p:cxnSp>
        <p:nvCxnSpPr>
          <p:cNvPr id="12" name="Straight Connector 11">
            <a:extLst>
              <a:ext uri="{FF2B5EF4-FFF2-40B4-BE49-F238E27FC236}">
                <a16:creationId xmlns:a16="http://schemas.microsoft.com/office/drawing/2014/main" id="{2B83BE59-EAD8-44E1-89D4-31835D1DDEFF}"/>
              </a:ext>
            </a:extLst>
          </p:cNvPr>
          <p:cNvCxnSpPr>
            <a:cxnSpLocks/>
          </p:cNvCxnSpPr>
          <p:nvPr userDrawn="1"/>
        </p:nvCxnSpPr>
        <p:spPr>
          <a:xfrm>
            <a:off x="7110550" y="2702100"/>
            <a:ext cx="0" cy="2094924"/>
          </a:xfrm>
          <a:prstGeom prst="line">
            <a:avLst/>
          </a:prstGeom>
          <a:ln w="254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C3F8FBF7-D11F-44B9-8DF5-EE9818EC8A0B}"/>
              </a:ext>
            </a:extLst>
          </p:cNvPr>
          <p:cNvPicPr>
            <a:picLocks noChangeAspect="1"/>
          </p:cNvPicPr>
          <p:nvPr userDrawn="1"/>
        </p:nvPicPr>
        <p:blipFill>
          <a:blip r:embed="rId3"/>
          <a:srcRect/>
          <a:stretch/>
        </p:blipFill>
        <p:spPr>
          <a:xfrm>
            <a:off x="1391812" y="2895313"/>
            <a:ext cx="5293576" cy="1528520"/>
          </a:xfrm>
          <a:prstGeom prst="rect">
            <a:avLst/>
          </a:prstGeom>
        </p:spPr>
      </p:pic>
      <p:sp>
        <p:nvSpPr>
          <p:cNvPr id="11" name="Text Placeholder 10">
            <a:extLst>
              <a:ext uri="{FF2B5EF4-FFF2-40B4-BE49-F238E27FC236}">
                <a16:creationId xmlns:a16="http://schemas.microsoft.com/office/drawing/2014/main" id="{0FEA4A7F-CC5F-4671-ADF5-2F70C720F067}"/>
              </a:ext>
            </a:extLst>
          </p:cNvPr>
          <p:cNvSpPr>
            <a:spLocks noGrp="1"/>
          </p:cNvSpPr>
          <p:nvPr>
            <p:ph type="body" sz="quarter" idx="14" hasCustomPrompt="1"/>
          </p:nvPr>
        </p:nvSpPr>
        <p:spPr>
          <a:xfrm>
            <a:off x="7764313" y="2996913"/>
            <a:ext cx="2589740" cy="601663"/>
          </a:xfrm>
          <a:prstGeom prst="rect">
            <a:avLst/>
          </a:prstGeom>
        </p:spPr>
        <p:txBody>
          <a:bodyPr/>
          <a:lstStyle>
            <a:lvl1pPr marL="0" indent="0">
              <a:buNone/>
              <a:defRPr sz="5350">
                <a:solidFill>
                  <a:schemeClr val="bg1"/>
                </a:solidFill>
                <a:latin typeface="Bahnschrift Bold" panose="020B0502040204020203" pitchFamily="34" charset="0"/>
              </a:defRPr>
            </a:lvl1pPr>
          </a:lstStyle>
          <a:p>
            <a:pPr lvl="0"/>
            <a:r>
              <a:rPr lang="en-US" dirty="0"/>
              <a:t>TITLE</a:t>
            </a:r>
          </a:p>
        </p:txBody>
      </p:sp>
      <p:sp>
        <p:nvSpPr>
          <p:cNvPr id="14" name="Text Placeholder 13">
            <a:extLst>
              <a:ext uri="{FF2B5EF4-FFF2-40B4-BE49-F238E27FC236}">
                <a16:creationId xmlns:a16="http://schemas.microsoft.com/office/drawing/2014/main" id="{D42DB209-53FC-4682-AA4A-AD1A06275543}"/>
              </a:ext>
            </a:extLst>
          </p:cNvPr>
          <p:cNvSpPr>
            <a:spLocks noGrp="1"/>
          </p:cNvSpPr>
          <p:nvPr>
            <p:ph type="body" sz="quarter" idx="15" hasCustomPrompt="1"/>
          </p:nvPr>
        </p:nvSpPr>
        <p:spPr>
          <a:xfrm>
            <a:off x="7764313" y="3898900"/>
            <a:ext cx="2602526" cy="719667"/>
          </a:xfrm>
          <a:prstGeom prst="rect">
            <a:avLst/>
          </a:prstGeom>
        </p:spPr>
        <p:txBody>
          <a:bodyPr/>
          <a:lstStyle>
            <a:lvl1pPr marL="0" indent="0">
              <a:buNone/>
              <a:defRPr sz="1300">
                <a:solidFill>
                  <a:schemeClr val="bg1"/>
                </a:solidFill>
                <a:latin typeface="Avenir Next LT Pro" panose="020B0504020202020204" pitchFamily="34" charset="0"/>
              </a:defRPr>
            </a:lvl1pPr>
          </a:lstStyle>
          <a:p>
            <a:pPr lvl="0"/>
            <a:r>
              <a:rPr lang="en-US" dirty="0"/>
              <a:t>DATE - Description of event</a:t>
            </a:r>
          </a:p>
        </p:txBody>
      </p:sp>
    </p:spTree>
    <p:extLst>
      <p:ext uri="{BB962C8B-B14F-4D97-AF65-F5344CB8AC3E}">
        <p14:creationId xmlns:p14="http://schemas.microsoft.com/office/powerpoint/2010/main" val="1799164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BF849D8-956C-47A8-A1F4-8D48E4A7ED15}"/>
              </a:ext>
            </a:extLst>
          </p:cNvPr>
          <p:cNvPicPr>
            <a:picLocks noChangeAspect="1"/>
          </p:cNvPicPr>
          <p:nvPr userDrawn="1"/>
        </p:nvPicPr>
        <p:blipFill rotWithShape="1">
          <a:blip r:embed="rId2"/>
          <a:srcRect l="12499" r="22240"/>
          <a:stretch/>
        </p:blipFill>
        <p:spPr>
          <a:xfrm>
            <a:off x="0" y="0"/>
            <a:ext cx="7956550" cy="6858000"/>
          </a:xfrm>
          <a:prstGeom prst="rect">
            <a:avLst/>
          </a:prstGeom>
        </p:spPr>
      </p:pic>
      <p:sp>
        <p:nvSpPr>
          <p:cNvPr id="12" name="Text Placeholder 10">
            <a:extLst>
              <a:ext uri="{FF2B5EF4-FFF2-40B4-BE49-F238E27FC236}">
                <a16:creationId xmlns:a16="http://schemas.microsoft.com/office/drawing/2014/main" id="{BC644389-1470-47CE-92D1-41FCC27DD461}"/>
              </a:ext>
            </a:extLst>
          </p:cNvPr>
          <p:cNvSpPr>
            <a:spLocks noGrp="1"/>
          </p:cNvSpPr>
          <p:nvPr>
            <p:ph type="body" sz="quarter" idx="14" hasCustomPrompt="1"/>
          </p:nvPr>
        </p:nvSpPr>
        <p:spPr>
          <a:xfrm>
            <a:off x="8847973" y="4598695"/>
            <a:ext cx="2589740" cy="601663"/>
          </a:xfrm>
          <a:prstGeom prst="rect">
            <a:avLst/>
          </a:prstGeom>
        </p:spPr>
        <p:txBody>
          <a:bodyPr/>
          <a:lstStyle>
            <a:lvl1pPr marL="0" indent="0">
              <a:buNone/>
              <a:defRPr sz="5350">
                <a:solidFill>
                  <a:srgbClr val="1B476B"/>
                </a:solidFill>
                <a:latin typeface="Bahnschrift Bold" panose="020B0502040204020203" pitchFamily="34" charset="0"/>
              </a:defRPr>
            </a:lvl1pPr>
          </a:lstStyle>
          <a:p>
            <a:pPr lvl="0"/>
            <a:r>
              <a:rPr lang="en-US" dirty="0"/>
              <a:t>TITLE</a:t>
            </a:r>
          </a:p>
        </p:txBody>
      </p:sp>
      <p:sp>
        <p:nvSpPr>
          <p:cNvPr id="13" name="Text Placeholder 13">
            <a:extLst>
              <a:ext uri="{FF2B5EF4-FFF2-40B4-BE49-F238E27FC236}">
                <a16:creationId xmlns:a16="http://schemas.microsoft.com/office/drawing/2014/main" id="{EB6A8760-EBFF-4FAF-A4E2-39EAF1DA4BE9}"/>
              </a:ext>
            </a:extLst>
          </p:cNvPr>
          <p:cNvSpPr>
            <a:spLocks noGrp="1"/>
          </p:cNvSpPr>
          <p:nvPr>
            <p:ph type="body" sz="quarter" idx="15" hasCustomPrompt="1"/>
          </p:nvPr>
        </p:nvSpPr>
        <p:spPr>
          <a:xfrm>
            <a:off x="8854323" y="5784130"/>
            <a:ext cx="2602526" cy="540899"/>
          </a:xfrm>
          <a:prstGeom prst="rect">
            <a:avLst/>
          </a:prstGeom>
        </p:spPr>
        <p:txBody>
          <a:bodyPr/>
          <a:lstStyle>
            <a:lvl1pPr marL="0" indent="0">
              <a:buNone/>
              <a:defRPr sz="1300">
                <a:solidFill>
                  <a:srgbClr val="1B476B"/>
                </a:solidFill>
                <a:latin typeface="Avenir Next LT Pro" panose="020B0504020202020204" pitchFamily="34" charset="0"/>
              </a:defRPr>
            </a:lvl1pPr>
          </a:lstStyle>
          <a:p>
            <a:pPr lvl="0"/>
            <a:r>
              <a:rPr lang="en-US" dirty="0"/>
              <a:t>Description of event</a:t>
            </a:r>
          </a:p>
        </p:txBody>
      </p:sp>
      <p:cxnSp>
        <p:nvCxnSpPr>
          <p:cNvPr id="14" name="Straight Connector 13">
            <a:extLst>
              <a:ext uri="{FF2B5EF4-FFF2-40B4-BE49-F238E27FC236}">
                <a16:creationId xmlns:a16="http://schemas.microsoft.com/office/drawing/2014/main" id="{58A2B810-B639-4662-A084-9B051F282713}"/>
              </a:ext>
            </a:extLst>
          </p:cNvPr>
          <p:cNvCxnSpPr>
            <a:cxnSpLocks/>
          </p:cNvCxnSpPr>
          <p:nvPr userDrawn="1"/>
        </p:nvCxnSpPr>
        <p:spPr>
          <a:xfrm>
            <a:off x="8568860" y="4325355"/>
            <a:ext cx="0" cy="2094924"/>
          </a:xfrm>
          <a:prstGeom prst="line">
            <a:avLst/>
          </a:prstGeom>
          <a:ln w="25400">
            <a:solidFill>
              <a:srgbClr val="EF8A25"/>
            </a:solidFill>
          </a:ln>
        </p:spPr>
        <p:style>
          <a:lnRef idx="1">
            <a:schemeClr val="accent1"/>
          </a:lnRef>
          <a:fillRef idx="0">
            <a:schemeClr val="accent1"/>
          </a:fillRef>
          <a:effectRef idx="0">
            <a:schemeClr val="accent1"/>
          </a:effectRef>
          <a:fontRef idx="minor">
            <a:schemeClr val="tx1"/>
          </a:fontRef>
        </p:style>
      </p:cxnSp>
      <p:sp>
        <p:nvSpPr>
          <p:cNvPr id="21" name="Text Placeholder 20">
            <a:extLst>
              <a:ext uri="{FF2B5EF4-FFF2-40B4-BE49-F238E27FC236}">
                <a16:creationId xmlns:a16="http://schemas.microsoft.com/office/drawing/2014/main" id="{077C5B00-08C0-4480-B45B-648F26D82C01}"/>
              </a:ext>
            </a:extLst>
          </p:cNvPr>
          <p:cNvSpPr>
            <a:spLocks noGrp="1"/>
          </p:cNvSpPr>
          <p:nvPr>
            <p:ph type="body" sz="quarter" idx="16" hasCustomPrompt="1"/>
          </p:nvPr>
        </p:nvSpPr>
        <p:spPr>
          <a:xfrm>
            <a:off x="8854323" y="5456719"/>
            <a:ext cx="1371600" cy="252412"/>
          </a:xfrm>
          <a:prstGeom prst="rect">
            <a:avLst/>
          </a:prstGeom>
        </p:spPr>
        <p:txBody>
          <a:bodyPr/>
          <a:lstStyle>
            <a:lvl1pPr marL="0" indent="0">
              <a:buNone/>
              <a:defRPr sz="1400" spc="150" baseline="0">
                <a:solidFill>
                  <a:srgbClr val="EF8A25"/>
                </a:solidFill>
                <a:latin typeface="Bahnschrift SemiBold SemiConden" panose="020B0502040204020203" pitchFamily="34" charset="0"/>
              </a:defRPr>
            </a:lvl1pPr>
          </a:lstStyle>
          <a:p>
            <a:pPr lvl="0"/>
            <a:r>
              <a:rPr lang="en-US" dirty="0"/>
              <a:t>DATE</a:t>
            </a:r>
          </a:p>
        </p:txBody>
      </p:sp>
      <p:sp>
        <p:nvSpPr>
          <p:cNvPr id="16" name="Text Placeholder 2">
            <a:extLst>
              <a:ext uri="{FF2B5EF4-FFF2-40B4-BE49-F238E27FC236}">
                <a16:creationId xmlns:a16="http://schemas.microsoft.com/office/drawing/2014/main" id="{08FE5461-65AF-43D1-B520-708DEC9883B8}"/>
              </a:ext>
            </a:extLst>
          </p:cNvPr>
          <p:cNvSpPr>
            <a:spLocks noGrp="1"/>
          </p:cNvSpPr>
          <p:nvPr>
            <p:ph type="body" sz="quarter" idx="17"/>
          </p:nvPr>
        </p:nvSpPr>
        <p:spPr>
          <a:xfrm>
            <a:off x="8830008" y="4383366"/>
            <a:ext cx="2666861" cy="261610"/>
          </a:xfrm>
          <a:prstGeom prst="rect">
            <a:avLst/>
          </a:prstGeom>
        </p:spPr>
        <p:txBody>
          <a:bodyPr/>
          <a:lstStyle>
            <a:lvl1pPr marL="0" indent="0">
              <a:spcBef>
                <a:spcPts val="0"/>
              </a:spcBef>
              <a:buNone/>
              <a:defRPr sz="1100" spc="350" baseline="0">
                <a:solidFill>
                  <a:srgbClr val="EF8A25"/>
                </a:solidFill>
                <a:latin typeface="Bahnschrift SemiLight" panose="020B0502040204020203" pitchFamily="34" charset="0"/>
              </a:defRPr>
            </a:lvl1pPr>
          </a:lstStyle>
          <a:p>
            <a:pPr lvl="0"/>
            <a:endParaRPr lang="en-US" dirty="0"/>
          </a:p>
        </p:txBody>
      </p:sp>
    </p:spTree>
    <p:extLst>
      <p:ext uri="{BB962C8B-B14F-4D97-AF65-F5344CB8AC3E}">
        <p14:creationId xmlns:p14="http://schemas.microsoft.com/office/powerpoint/2010/main" val="763073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E0EAB-5A1A-A942-B2D0-221076FA75CC}"/>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CD1DD8C2-26BB-F64B-AD48-42AA7D621F9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939451-AF1A-2A4E-969D-631F783441D2}"/>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B79DF4-497D-4F42-A340-BBD3A805913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12D065F-E2B4-A044-A81E-25757E5E71E6}"/>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7807E5-06FD-7145-9680-039DB5CC58EF}"/>
              </a:ext>
            </a:extLst>
          </p:cNvPr>
          <p:cNvSpPr>
            <a:spLocks noGrp="1"/>
          </p:cNvSpPr>
          <p:nvPr>
            <p:ph type="dt" sz="half" idx="10"/>
          </p:nvPr>
        </p:nvSpPr>
        <p:spPr/>
        <p:txBody>
          <a:bodyPr/>
          <a:lstStyle/>
          <a:p>
            <a:fld id="{448C9A4A-C278-6044-8042-7B22827AA4B2}" type="datetimeFigureOut">
              <a:rPr lang="en-US" smtClean="0"/>
              <a:t>2/3/2021</a:t>
            </a:fld>
            <a:endParaRPr lang="en-US"/>
          </a:p>
        </p:txBody>
      </p:sp>
      <p:sp>
        <p:nvSpPr>
          <p:cNvPr id="8" name="Footer Placeholder 7">
            <a:extLst>
              <a:ext uri="{FF2B5EF4-FFF2-40B4-BE49-F238E27FC236}">
                <a16:creationId xmlns:a16="http://schemas.microsoft.com/office/drawing/2014/main" id="{A9FAC630-1C78-CD46-B0FD-843CFCEFD3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0C013C8-5D00-5948-8E45-B0938F51BAAB}"/>
              </a:ext>
            </a:extLst>
          </p:cNvPr>
          <p:cNvSpPr>
            <a:spLocks noGrp="1"/>
          </p:cNvSpPr>
          <p:nvPr>
            <p:ph type="sldNum" sz="quarter" idx="12"/>
          </p:nvPr>
        </p:nvSpPr>
        <p:spPr>
          <a:xfrm>
            <a:off x="8610600" y="6356350"/>
            <a:ext cx="2743200" cy="365125"/>
          </a:xfrm>
          <a:prstGeom prst="rect">
            <a:avLst/>
          </a:prstGeom>
        </p:spPr>
        <p:txBody>
          <a:bodyPr/>
          <a:lstStyle/>
          <a:p>
            <a:fld id="{714EA769-F500-A347-A1DF-A2FF960008B0}" type="slidenum">
              <a:rPr lang="en-US" smtClean="0"/>
              <a:t>‹#›</a:t>
            </a:fld>
            <a:endParaRPr lang="en-US"/>
          </a:p>
        </p:txBody>
      </p:sp>
    </p:spTree>
    <p:extLst>
      <p:ext uri="{BB962C8B-B14F-4D97-AF65-F5344CB8AC3E}">
        <p14:creationId xmlns:p14="http://schemas.microsoft.com/office/powerpoint/2010/main" val="1762481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0CCC009-8CCB-BD41-AF9E-F34F12C01F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8C9A4A-C278-6044-8042-7B22827AA4B2}" type="datetimeFigureOut">
              <a:rPr lang="en-US" smtClean="0"/>
              <a:t>2/3/2021</a:t>
            </a:fld>
            <a:endParaRPr lang="en-US"/>
          </a:p>
        </p:txBody>
      </p:sp>
      <p:sp>
        <p:nvSpPr>
          <p:cNvPr id="5" name="Footer Placeholder 4">
            <a:extLst>
              <a:ext uri="{FF2B5EF4-FFF2-40B4-BE49-F238E27FC236}">
                <a16:creationId xmlns:a16="http://schemas.microsoft.com/office/drawing/2014/main" id="{D43603D4-BD6C-1B42-BF8F-79B2A54684D0}"/>
              </a:ext>
            </a:extLst>
          </p:cNvPr>
          <p:cNvSpPr>
            <a:spLocks noGrp="1"/>
          </p:cNvSpPr>
          <p:nvPr>
            <p:ph type="ftr" sz="quarter" idx="3"/>
          </p:nvPr>
        </p:nvSpPr>
        <p:spPr>
          <a:xfrm>
            <a:off x="4038600" y="6356350"/>
            <a:ext cx="312881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837066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65" r:id="rId4"/>
    <p:sldLayoutId id="2147483663" r:id="rId5"/>
    <p:sldLayoutId id="2147483652" r:id="rId6"/>
    <p:sldLayoutId id="2147483661" r:id="rId7"/>
    <p:sldLayoutId id="2147483662" r:id="rId8"/>
    <p:sldLayoutId id="2147483653" r:id="rId9"/>
    <p:sldLayoutId id="2147483651" r:id="rId10"/>
    <p:sldLayoutId id="2147483654" r:id="rId11"/>
    <p:sldLayoutId id="2147483655" r:id="rId12"/>
    <p:sldLayoutId id="2147483656" r:id="rId13"/>
    <p:sldLayoutId id="2147483657" r:id="rId14"/>
    <p:sldLayoutId id="2147483658" r:id="rId15"/>
    <p:sldLayoutId id="214748365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australiansolarquotes.com.au/2014/12/11/companies-employee-solar-benefits/"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2.xml"/><Relationship Id="rId1" Type="http://schemas.openxmlformats.org/officeDocument/2006/relationships/video" Target="https://www.youtube.com/embed/j0rN73zXcfI?feature=oembed"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hyperlink" Target="http://www.builtin.com/"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252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D6AA0C47-6CD1-4B88-AD7D-68CC7BD88DFD}"/>
              </a:ext>
            </a:extLst>
          </p:cNvPr>
          <p:cNvPicPr>
            <a:picLocks noGrp="1" noChangeAspect="1"/>
          </p:cNvPicPr>
          <p:nvPr>
            <p:ph type="pic" sz="quarter" idx="13"/>
          </p:nvPr>
        </p:nvPicPr>
        <p:blipFill rotWithShape="1">
          <a:blip r:embed="rId2"/>
          <a:srcRect l="2" t="2236" r="-1" b="6202"/>
          <a:stretch/>
        </p:blipFill>
        <p:spPr>
          <a:xfrm>
            <a:off x="0" y="0"/>
            <a:ext cx="5762297" cy="6858000"/>
          </a:xfrm>
        </p:spPr>
      </p:pic>
      <p:sp>
        <p:nvSpPr>
          <p:cNvPr id="2" name="Title 1">
            <a:extLst>
              <a:ext uri="{FF2B5EF4-FFF2-40B4-BE49-F238E27FC236}">
                <a16:creationId xmlns:a16="http://schemas.microsoft.com/office/drawing/2014/main" id="{1826C00A-5AC4-400C-8CC8-0EA32924308E}"/>
              </a:ext>
            </a:extLst>
          </p:cNvPr>
          <p:cNvSpPr>
            <a:spLocks noGrp="1"/>
          </p:cNvSpPr>
          <p:nvPr>
            <p:ph type="title"/>
          </p:nvPr>
        </p:nvSpPr>
        <p:spPr>
          <a:xfrm>
            <a:off x="6306208" y="2018314"/>
            <a:ext cx="5468008" cy="1410686"/>
          </a:xfrm>
        </p:spPr>
        <p:txBody>
          <a:bodyPr/>
          <a:lstStyle/>
          <a:p>
            <a:r>
              <a:rPr lang="en-US" sz="2400" dirty="0"/>
              <a:t>Deep Dive into Culture:</a:t>
            </a:r>
            <a:br>
              <a:rPr lang="en-US" sz="2400" dirty="0"/>
            </a:br>
            <a:r>
              <a:rPr lang="en-US" dirty="0"/>
              <a:t>Shared attitudes</a:t>
            </a:r>
          </a:p>
        </p:txBody>
      </p:sp>
      <p:sp>
        <p:nvSpPr>
          <p:cNvPr id="3" name="Content Placeholder 2">
            <a:extLst>
              <a:ext uri="{FF2B5EF4-FFF2-40B4-BE49-F238E27FC236}">
                <a16:creationId xmlns:a16="http://schemas.microsoft.com/office/drawing/2014/main" id="{AAD2E3EA-E33C-409E-ABBC-949F99080EC1}"/>
              </a:ext>
            </a:extLst>
          </p:cNvPr>
          <p:cNvSpPr>
            <a:spLocks noGrp="1"/>
          </p:cNvSpPr>
          <p:nvPr>
            <p:ph idx="1"/>
          </p:nvPr>
        </p:nvSpPr>
        <p:spPr>
          <a:xfrm>
            <a:off x="6306208" y="3878317"/>
            <a:ext cx="5468008" cy="1734207"/>
          </a:xfrm>
        </p:spPr>
        <p:txBody>
          <a:bodyPr/>
          <a:lstStyle/>
          <a:p>
            <a:r>
              <a:rPr lang="en-US" sz="2000" dirty="0">
                <a:solidFill>
                  <a:schemeClr val="tx1"/>
                </a:solidFill>
                <a:latin typeface="Bahnschrift SemiBold SemiConden" panose="020B0502040204020203" pitchFamily="34" charset="0"/>
              </a:rPr>
              <a:t>The		Experienc</a:t>
            </a:r>
            <a:r>
              <a:rPr lang="en-US" dirty="0">
                <a:solidFill>
                  <a:schemeClr val="tx1"/>
                </a:solidFill>
                <a:latin typeface="Bahnschrift SemiBold SemiConden" panose="020B0502040204020203" pitchFamily="34" charset="0"/>
              </a:rPr>
              <a:t>e</a:t>
            </a:r>
          </a:p>
          <a:p>
            <a:r>
              <a:rPr lang="en-US" dirty="0"/>
              <a:t>Develop an environment where people are excited to be asked the stupid questions over and over</a:t>
            </a:r>
          </a:p>
          <a:p>
            <a:endParaRPr lang="en-US" dirty="0"/>
          </a:p>
        </p:txBody>
      </p:sp>
      <p:sp>
        <p:nvSpPr>
          <p:cNvPr id="16" name="Content Placeholder 2">
            <a:extLst>
              <a:ext uri="{FF2B5EF4-FFF2-40B4-BE49-F238E27FC236}">
                <a16:creationId xmlns:a16="http://schemas.microsoft.com/office/drawing/2014/main" id="{21A3914F-0353-4E03-9B00-AA47C2541BB1}"/>
              </a:ext>
            </a:extLst>
          </p:cNvPr>
          <p:cNvSpPr txBox="1">
            <a:spLocks/>
          </p:cNvSpPr>
          <p:nvPr/>
        </p:nvSpPr>
        <p:spPr>
          <a:xfrm>
            <a:off x="221009" y="6024714"/>
            <a:ext cx="2125716" cy="463988"/>
          </a:xfrm>
          <a:prstGeom prst="rect">
            <a:avLst/>
          </a:prstGeom>
        </p:spPr>
        <p:txBody>
          <a:bodyPr bIns="45720"/>
          <a:lstStyle>
            <a:lvl1pPr marL="0" indent="0" algn="l" defTabSz="914400" rtl="0" eaLnBrk="1" latinLnBrk="0" hangingPunct="1">
              <a:lnSpc>
                <a:spcPct val="90000"/>
              </a:lnSpc>
              <a:spcBef>
                <a:spcPts val="0"/>
              </a:spcBef>
              <a:spcAft>
                <a:spcPts val="1200"/>
              </a:spcAft>
              <a:buClr>
                <a:srgbClr val="EF8A25"/>
              </a:buClr>
              <a:buFont typeface="Arial" panose="020B0604020202020204" pitchFamily="34" charset="0"/>
              <a:buNone/>
              <a:defRPr sz="1800" b="0" kern="1200" baseline="0">
                <a:solidFill>
                  <a:srgbClr val="1B476B"/>
                </a:solidFill>
                <a:latin typeface="Bahnschrift SemiCondensed" panose="020B0502040204020203" pitchFamily="34" charset="0"/>
                <a:ea typeface="+mn-ea"/>
                <a:cs typeface="+mn-cs"/>
              </a:defRPr>
            </a:lvl1pPr>
            <a:lvl2pPr marL="685800" indent="-228600" algn="l" defTabSz="914400" rtl="0" eaLnBrk="1" latinLnBrk="0" hangingPunct="1">
              <a:lnSpc>
                <a:spcPct val="90000"/>
              </a:lnSpc>
              <a:spcBef>
                <a:spcPts val="500"/>
              </a:spcBef>
              <a:buClr>
                <a:srgbClr val="EF8A25"/>
              </a:buClr>
              <a:buFont typeface="Arial" panose="020B0604020202020204" pitchFamily="34" charset="0"/>
              <a:buChar char="•"/>
              <a:defRPr sz="1600" kern="1200">
                <a:solidFill>
                  <a:srgbClr val="1B476B"/>
                </a:solidFill>
                <a:latin typeface="Bahnschrift SemiCondensed" panose="020B0502040204020203" pitchFamily="34" charset="0"/>
                <a:ea typeface="+mn-ea"/>
                <a:cs typeface="+mn-cs"/>
              </a:defRPr>
            </a:lvl2pPr>
            <a:lvl3pPr marL="1143000" indent="-228600" algn="l" defTabSz="914400" rtl="0" eaLnBrk="1" latinLnBrk="0" hangingPunct="1">
              <a:lnSpc>
                <a:spcPct val="90000"/>
              </a:lnSpc>
              <a:spcBef>
                <a:spcPts val="500"/>
              </a:spcBef>
              <a:buClr>
                <a:srgbClr val="EF8A25"/>
              </a:buClr>
              <a:buFont typeface="Arial" panose="020B0604020202020204" pitchFamily="34" charset="0"/>
              <a:buChar char="•"/>
              <a:defRPr sz="1400" kern="1200">
                <a:solidFill>
                  <a:srgbClr val="1B476B"/>
                </a:solidFill>
                <a:latin typeface="Bahnschrift SemiCondensed" panose="020B0502040204020203" pitchFamily="34" charset="0"/>
                <a:ea typeface="+mn-ea"/>
                <a:cs typeface="+mn-cs"/>
              </a:defRPr>
            </a:lvl3pPr>
            <a:lvl4pPr marL="1600200" indent="-228600" algn="l" defTabSz="914400" rtl="0" eaLnBrk="1" latinLnBrk="0" hangingPunct="1">
              <a:lnSpc>
                <a:spcPct val="90000"/>
              </a:lnSpc>
              <a:spcBef>
                <a:spcPts val="500"/>
              </a:spcBef>
              <a:buClr>
                <a:srgbClr val="EF8A25"/>
              </a:buClr>
              <a:buFont typeface="Arial" panose="020B0604020202020204" pitchFamily="34" charset="0"/>
              <a:buChar char="•"/>
              <a:defRPr sz="1400" kern="1200">
                <a:solidFill>
                  <a:srgbClr val="1B476B"/>
                </a:solidFill>
                <a:latin typeface="Bahnschrift SemiCondensed" panose="020B0502040204020203" pitchFamily="34" charset="0"/>
                <a:ea typeface="+mn-ea"/>
                <a:cs typeface="+mn-cs"/>
              </a:defRPr>
            </a:lvl4pPr>
            <a:lvl5pPr marL="2057400" indent="-228600" algn="l" defTabSz="914400" rtl="0" eaLnBrk="1" latinLnBrk="0" hangingPunct="1">
              <a:lnSpc>
                <a:spcPct val="90000"/>
              </a:lnSpc>
              <a:spcBef>
                <a:spcPts val="500"/>
              </a:spcBef>
              <a:buClr>
                <a:srgbClr val="EF8A25"/>
              </a:buClr>
              <a:buFont typeface="Arial" panose="020B0604020202020204" pitchFamily="34" charset="0"/>
              <a:buChar char="•"/>
              <a:defRPr sz="1400" kern="1200">
                <a:solidFill>
                  <a:srgbClr val="1B476B"/>
                </a:solidFill>
                <a:latin typeface="Bahnschrift SemiCondensed"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bg1"/>
                </a:solidFill>
                <a:effectLst>
                  <a:outerShdw blurRad="38100" dist="38100" dir="2700000" algn="tl">
                    <a:srgbClr val="000000">
                      <a:alpha val="43137"/>
                    </a:srgbClr>
                  </a:outerShdw>
                </a:effectLst>
              </a:rPr>
              <a:t>Walt Disney</a:t>
            </a:r>
          </a:p>
        </p:txBody>
      </p:sp>
      <p:pic>
        <p:nvPicPr>
          <p:cNvPr id="18" name="Picture 17">
            <a:extLst>
              <a:ext uri="{FF2B5EF4-FFF2-40B4-BE49-F238E27FC236}">
                <a16:creationId xmlns:a16="http://schemas.microsoft.com/office/drawing/2014/main" id="{31816A41-55F0-49DE-9EA8-D119E6410277}"/>
              </a:ext>
            </a:extLst>
          </p:cNvPr>
          <p:cNvPicPr>
            <a:picLocks noChangeAspect="1"/>
          </p:cNvPicPr>
          <p:nvPr/>
        </p:nvPicPr>
        <p:blipFill>
          <a:blip r:embed="rId3"/>
          <a:stretch>
            <a:fillRect/>
          </a:stretch>
        </p:blipFill>
        <p:spPr>
          <a:xfrm>
            <a:off x="6800194" y="3732689"/>
            <a:ext cx="1341717" cy="638913"/>
          </a:xfrm>
          <a:prstGeom prst="rect">
            <a:avLst/>
          </a:prstGeom>
        </p:spPr>
      </p:pic>
      <p:sp>
        <p:nvSpPr>
          <p:cNvPr id="8" name="Content Placeholder 2">
            <a:extLst>
              <a:ext uri="{FF2B5EF4-FFF2-40B4-BE49-F238E27FC236}">
                <a16:creationId xmlns:a16="http://schemas.microsoft.com/office/drawing/2014/main" id="{4CCE975B-93E3-4DD5-8175-B956F6C9F215}"/>
              </a:ext>
            </a:extLst>
          </p:cNvPr>
          <p:cNvSpPr txBox="1">
            <a:spLocks/>
          </p:cNvSpPr>
          <p:nvPr/>
        </p:nvSpPr>
        <p:spPr>
          <a:xfrm>
            <a:off x="221009" y="6436311"/>
            <a:ext cx="2628723" cy="204183"/>
          </a:xfrm>
          <a:prstGeom prst="rect">
            <a:avLst/>
          </a:prstGeom>
        </p:spPr>
        <p:txBody>
          <a:bodyPr bIns="45720"/>
          <a:lstStyle>
            <a:lvl1pPr marL="0" indent="0" algn="l" defTabSz="914400" rtl="0" eaLnBrk="1" latinLnBrk="0" hangingPunct="1">
              <a:lnSpc>
                <a:spcPct val="90000"/>
              </a:lnSpc>
              <a:spcBef>
                <a:spcPts val="0"/>
              </a:spcBef>
              <a:spcAft>
                <a:spcPts val="1200"/>
              </a:spcAft>
              <a:buClr>
                <a:srgbClr val="EF8A25"/>
              </a:buClr>
              <a:buFont typeface="Arial" panose="020B0604020202020204" pitchFamily="34" charset="0"/>
              <a:buNone/>
              <a:defRPr sz="1800" b="0" kern="1200" baseline="0">
                <a:solidFill>
                  <a:srgbClr val="1B476B"/>
                </a:solidFill>
                <a:latin typeface="Bahnschrift SemiCondensed" panose="020B0502040204020203" pitchFamily="34" charset="0"/>
                <a:ea typeface="+mn-ea"/>
                <a:cs typeface="+mn-cs"/>
              </a:defRPr>
            </a:lvl1pPr>
            <a:lvl2pPr marL="685800" indent="-228600" algn="l" defTabSz="914400" rtl="0" eaLnBrk="1" latinLnBrk="0" hangingPunct="1">
              <a:lnSpc>
                <a:spcPct val="90000"/>
              </a:lnSpc>
              <a:spcBef>
                <a:spcPts val="500"/>
              </a:spcBef>
              <a:buClr>
                <a:srgbClr val="EF8A25"/>
              </a:buClr>
              <a:buFont typeface="Arial" panose="020B0604020202020204" pitchFamily="34" charset="0"/>
              <a:buChar char="•"/>
              <a:defRPr sz="1600" kern="1200">
                <a:solidFill>
                  <a:srgbClr val="1B476B"/>
                </a:solidFill>
                <a:latin typeface="Bahnschrift SemiCondensed" panose="020B0502040204020203" pitchFamily="34" charset="0"/>
                <a:ea typeface="+mn-ea"/>
                <a:cs typeface="+mn-cs"/>
              </a:defRPr>
            </a:lvl2pPr>
            <a:lvl3pPr marL="1143000" indent="-228600" algn="l" defTabSz="914400" rtl="0" eaLnBrk="1" latinLnBrk="0" hangingPunct="1">
              <a:lnSpc>
                <a:spcPct val="90000"/>
              </a:lnSpc>
              <a:spcBef>
                <a:spcPts val="500"/>
              </a:spcBef>
              <a:buClr>
                <a:srgbClr val="EF8A25"/>
              </a:buClr>
              <a:buFont typeface="Arial" panose="020B0604020202020204" pitchFamily="34" charset="0"/>
              <a:buChar char="•"/>
              <a:defRPr sz="1400" kern="1200">
                <a:solidFill>
                  <a:srgbClr val="1B476B"/>
                </a:solidFill>
                <a:latin typeface="Bahnschrift SemiCondensed" panose="020B0502040204020203" pitchFamily="34" charset="0"/>
                <a:ea typeface="+mn-ea"/>
                <a:cs typeface="+mn-cs"/>
              </a:defRPr>
            </a:lvl3pPr>
            <a:lvl4pPr marL="1600200" indent="-228600" algn="l" defTabSz="914400" rtl="0" eaLnBrk="1" latinLnBrk="0" hangingPunct="1">
              <a:lnSpc>
                <a:spcPct val="90000"/>
              </a:lnSpc>
              <a:spcBef>
                <a:spcPts val="500"/>
              </a:spcBef>
              <a:buClr>
                <a:srgbClr val="EF8A25"/>
              </a:buClr>
              <a:buFont typeface="Arial" panose="020B0604020202020204" pitchFamily="34" charset="0"/>
              <a:buChar char="•"/>
              <a:defRPr sz="1400" kern="1200">
                <a:solidFill>
                  <a:srgbClr val="1B476B"/>
                </a:solidFill>
                <a:latin typeface="Bahnschrift SemiCondensed" panose="020B0502040204020203" pitchFamily="34" charset="0"/>
                <a:ea typeface="+mn-ea"/>
                <a:cs typeface="+mn-cs"/>
              </a:defRPr>
            </a:lvl4pPr>
            <a:lvl5pPr marL="2057400" indent="-228600" algn="l" defTabSz="914400" rtl="0" eaLnBrk="1" latinLnBrk="0" hangingPunct="1">
              <a:lnSpc>
                <a:spcPct val="90000"/>
              </a:lnSpc>
              <a:spcBef>
                <a:spcPts val="500"/>
              </a:spcBef>
              <a:buClr>
                <a:srgbClr val="EF8A25"/>
              </a:buClr>
              <a:buFont typeface="Arial" panose="020B0604020202020204" pitchFamily="34" charset="0"/>
              <a:buChar char="•"/>
              <a:defRPr sz="1400" kern="1200">
                <a:solidFill>
                  <a:srgbClr val="1B476B"/>
                </a:solidFill>
                <a:latin typeface="Bahnschrift SemiCondensed"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solidFill>
                  <a:schemeClr val="bg1">
                    <a:lumMod val="95000"/>
                  </a:schemeClr>
                </a:solidFill>
              </a:rPr>
              <a:t>Photo Credit: </a:t>
            </a:r>
            <a:r>
              <a:rPr lang="en-US" sz="1000" dirty="0" err="1">
                <a:solidFill>
                  <a:schemeClr val="bg1">
                    <a:lumMod val="95000"/>
                  </a:schemeClr>
                </a:solidFill>
              </a:rPr>
              <a:t>Alamy</a:t>
            </a:r>
            <a:endParaRPr lang="en-US" sz="1000" dirty="0">
              <a:solidFill>
                <a:schemeClr val="bg1">
                  <a:lumMod val="95000"/>
                </a:schemeClr>
              </a:solidFill>
            </a:endParaRPr>
          </a:p>
        </p:txBody>
      </p:sp>
    </p:spTree>
    <p:extLst>
      <p:ext uri="{BB962C8B-B14F-4D97-AF65-F5344CB8AC3E}">
        <p14:creationId xmlns:p14="http://schemas.microsoft.com/office/powerpoint/2010/main" val="2125893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248D2-31C2-4BB7-9C3B-E6E0B71E6BB9}"/>
              </a:ext>
            </a:extLst>
          </p:cNvPr>
          <p:cNvSpPr>
            <a:spLocks noGrp="1"/>
          </p:cNvSpPr>
          <p:nvPr>
            <p:ph type="title"/>
          </p:nvPr>
        </p:nvSpPr>
        <p:spPr/>
        <p:txBody>
          <a:bodyPr/>
          <a:lstStyle/>
          <a:p>
            <a:r>
              <a:rPr lang="en-US" sz="2400" dirty="0"/>
              <a:t>Deep Dive into Culture:</a:t>
            </a:r>
            <a:br>
              <a:rPr lang="en-US" dirty="0"/>
            </a:br>
            <a:r>
              <a:rPr lang="en-US" dirty="0"/>
              <a:t>Shared practices that characterize your organization</a:t>
            </a:r>
          </a:p>
        </p:txBody>
      </p:sp>
      <p:sp>
        <p:nvSpPr>
          <p:cNvPr id="3" name="Content Placeholder 2">
            <a:extLst>
              <a:ext uri="{FF2B5EF4-FFF2-40B4-BE49-F238E27FC236}">
                <a16:creationId xmlns:a16="http://schemas.microsoft.com/office/drawing/2014/main" id="{E638CED3-1585-40F1-8A3C-26148F596BCA}"/>
              </a:ext>
            </a:extLst>
          </p:cNvPr>
          <p:cNvSpPr>
            <a:spLocks noGrp="1"/>
          </p:cNvSpPr>
          <p:nvPr>
            <p:ph idx="1"/>
          </p:nvPr>
        </p:nvSpPr>
        <p:spPr/>
        <p:txBody>
          <a:bodyPr/>
          <a:lstStyle/>
          <a:p>
            <a:r>
              <a:rPr lang="en-US" dirty="0"/>
              <a:t>What are your expectations in organizational norms through practices? </a:t>
            </a:r>
            <a:br>
              <a:rPr lang="en-US" dirty="0"/>
            </a:br>
            <a:r>
              <a:rPr lang="en-US" dirty="0"/>
              <a:t>(the </a:t>
            </a:r>
            <a:r>
              <a:rPr lang="en-US" i="1" dirty="0"/>
              <a:t>No Matter </a:t>
            </a:r>
            <a:r>
              <a:rPr lang="en-US" i="1" dirty="0" err="1"/>
              <a:t>Whats</a:t>
            </a:r>
            <a:r>
              <a:rPr lang="en-US" dirty="0"/>
              <a:t>)</a:t>
            </a:r>
          </a:p>
          <a:p>
            <a:pPr marL="285750" indent="-285750">
              <a:buFont typeface="Arial" panose="020B0604020202020204" pitchFamily="34" charset="0"/>
              <a:buChar char="•"/>
            </a:pPr>
            <a:r>
              <a:rPr lang="en-US" dirty="0"/>
              <a:t>How can your team expect to be treated by leadership and each other? What do those practices look like?</a:t>
            </a:r>
          </a:p>
          <a:p>
            <a:pPr marL="285750" indent="-285750">
              <a:buFont typeface="Arial" panose="020B0604020202020204" pitchFamily="34" charset="0"/>
              <a:buChar char="•"/>
            </a:pPr>
            <a:r>
              <a:rPr lang="en-US" dirty="0"/>
              <a:t>How does your team treat your clients? What practices are in place to create a positive client experience?</a:t>
            </a:r>
          </a:p>
          <a:p>
            <a:pPr marL="285750" indent="-285750">
              <a:buFont typeface="Arial" panose="020B0604020202020204" pitchFamily="34" charset="0"/>
              <a:buChar char="•"/>
            </a:pPr>
            <a:r>
              <a:rPr lang="en-US" dirty="0"/>
              <a:t>What are the expectations for reporting and correcting bad behavior, especially if it doesn’t fit with the culture? Additionally, do you have expectations for reporting good behavior? </a:t>
            </a:r>
          </a:p>
          <a:p>
            <a:endParaRPr lang="en-US" dirty="0"/>
          </a:p>
        </p:txBody>
      </p:sp>
    </p:spTree>
    <p:extLst>
      <p:ext uri="{BB962C8B-B14F-4D97-AF65-F5344CB8AC3E}">
        <p14:creationId xmlns:p14="http://schemas.microsoft.com/office/powerpoint/2010/main" val="1706864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8C2A4B-0858-4652-888B-63F639CF4143}"/>
              </a:ext>
            </a:extLst>
          </p:cNvPr>
          <p:cNvPicPr>
            <a:picLocks noChangeAspect="1"/>
          </p:cNvPicPr>
          <p:nvPr/>
        </p:nvPicPr>
        <p:blipFill rotWithShape="1">
          <a:blip r:embed="rId2"/>
          <a:srcRect b="15988"/>
          <a:stretch/>
        </p:blipFill>
        <p:spPr>
          <a:xfrm>
            <a:off x="2497335" y="3248772"/>
            <a:ext cx="3298957" cy="3599897"/>
          </a:xfrm>
          <a:prstGeom prst="rect">
            <a:avLst/>
          </a:prstGeom>
        </p:spPr>
      </p:pic>
      <p:sp>
        <p:nvSpPr>
          <p:cNvPr id="2" name="Title 1">
            <a:extLst>
              <a:ext uri="{FF2B5EF4-FFF2-40B4-BE49-F238E27FC236}">
                <a16:creationId xmlns:a16="http://schemas.microsoft.com/office/drawing/2014/main" id="{24809B56-BC4A-402A-92DF-AC533B7F0321}"/>
              </a:ext>
            </a:extLst>
          </p:cNvPr>
          <p:cNvSpPr>
            <a:spLocks noGrp="1"/>
          </p:cNvSpPr>
          <p:nvPr>
            <p:ph type="title"/>
          </p:nvPr>
        </p:nvSpPr>
        <p:spPr>
          <a:xfrm>
            <a:off x="838199" y="1653615"/>
            <a:ext cx="8204947" cy="1410686"/>
          </a:xfrm>
        </p:spPr>
        <p:txBody>
          <a:bodyPr/>
          <a:lstStyle/>
          <a:p>
            <a:r>
              <a:rPr lang="en-US" sz="2400" dirty="0"/>
              <a:t>Empathetic Leadership:</a:t>
            </a:r>
            <a:br>
              <a:rPr lang="en-US" dirty="0"/>
            </a:br>
            <a:r>
              <a:rPr lang="en-US" dirty="0"/>
              <a:t>You decide how you lead</a:t>
            </a:r>
          </a:p>
        </p:txBody>
      </p:sp>
      <p:sp>
        <p:nvSpPr>
          <p:cNvPr id="4" name="Content Placeholder 2">
            <a:extLst>
              <a:ext uri="{FF2B5EF4-FFF2-40B4-BE49-F238E27FC236}">
                <a16:creationId xmlns:a16="http://schemas.microsoft.com/office/drawing/2014/main" id="{C6EE0697-0BA0-45AC-B9CB-D7BC2109201F}"/>
              </a:ext>
            </a:extLst>
          </p:cNvPr>
          <p:cNvSpPr txBox="1">
            <a:spLocks/>
          </p:cNvSpPr>
          <p:nvPr/>
        </p:nvSpPr>
        <p:spPr>
          <a:xfrm>
            <a:off x="838199" y="4499042"/>
            <a:ext cx="6654554" cy="1883097"/>
          </a:xfrm>
          <a:prstGeom prst="rect">
            <a:avLst/>
          </a:prstGeom>
        </p:spPr>
        <p:txBody>
          <a:bodyPr bIns="45720" numCol="2" spcCol="731520"/>
          <a:lstStyle>
            <a:lvl1pPr marL="0" indent="0" algn="l" defTabSz="914400" rtl="0" eaLnBrk="1" latinLnBrk="0" hangingPunct="1">
              <a:lnSpc>
                <a:spcPct val="90000"/>
              </a:lnSpc>
              <a:spcBef>
                <a:spcPts val="0"/>
              </a:spcBef>
              <a:spcAft>
                <a:spcPts val="1200"/>
              </a:spcAft>
              <a:buClr>
                <a:srgbClr val="EF8A25"/>
              </a:buClr>
              <a:buFont typeface="Arial" panose="020B0604020202020204" pitchFamily="34" charset="0"/>
              <a:buNone/>
              <a:defRPr sz="1800" b="0" kern="1200" baseline="0">
                <a:solidFill>
                  <a:srgbClr val="1B476B"/>
                </a:solidFill>
                <a:latin typeface="Bahnschrift SemiCondensed" panose="020B0502040204020203" pitchFamily="34" charset="0"/>
                <a:ea typeface="+mn-ea"/>
                <a:cs typeface="+mn-cs"/>
              </a:defRPr>
            </a:lvl1pPr>
            <a:lvl2pPr marL="685800" indent="-228600" algn="l" defTabSz="914400" rtl="0" eaLnBrk="1" latinLnBrk="0" hangingPunct="1">
              <a:lnSpc>
                <a:spcPct val="90000"/>
              </a:lnSpc>
              <a:spcBef>
                <a:spcPts val="500"/>
              </a:spcBef>
              <a:buClr>
                <a:srgbClr val="EF8A25"/>
              </a:buClr>
              <a:buFont typeface="Arial" panose="020B0604020202020204" pitchFamily="34" charset="0"/>
              <a:buChar char="•"/>
              <a:defRPr sz="1600" kern="1200">
                <a:solidFill>
                  <a:srgbClr val="1B476B"/>
                </a:solidFill>
                <a:latin typeface="Bahnschrift SemiCondensed" panose="020B0502040204020203" pitchFamily="34" charset="0"/>
                <a:ea typeface="+mn-ea"/>
                <a:cs typeface="+mn-cs"/>
              </a:defRPr>
            </a:lvl2pPr>
            <a:lvl3pPr marL="1143000" indent="-228600" algn="l" defTabSz="914400" rtl="0" eaLnBrk="1" latinLnBrk="0" hangingPunct="1">
              <a:lnSpc>
                <a:spcPct val="90000"/>
              </a:lnSpc>
              <a:spcBef>
                <a:spcPts val="500"/>
              </a:spcBef>
              <a:buClr>
                <a:srgbClr val="EF8A25"/>
              </a:buClr>
              <a:buFont typeface="Arial" panose="020B0604020202020204" pitchFamily="34" charset="0"/>
              <a:buChar char="•"/>
              <a:defRPr sz="1400" kern="1200">
                <a:solidFill>
                  <a:srgbClr val="1B476B"/>
                </a:solidFill>
                <a:latin typeface="Bahnschrift SemiCondensed" panose="020B0502040204020203" pitchFamily="34" charset="0"/>
                <a:ea typeface="+mn-ea"/>
                <a:cs typeface="+mn-cs"/>
              </a:defRPr>
            </a:lvl3pPr>
            <a:lvl4pPr marL="1600200" indent="-228600" algn="l" defTabSz="914400" rtl="0" eaLnBrk="1" latinLnBrk="0" hangingPunct="1">
              <a:lnSpc>
                <a:spcPct val="90000"/>
              </a:lnSpc>
              <a:spcBef>
                <a:spcPts val="500"/>
              </a:spcBef>
              <a:buClr>
                <a:srgbClr val="EF8A25"/>
              </a:buClr>
              <a:buFont typeface="Arial" panose="020B0604020202020204" pitchFamily="34" charset="0"/>
              <a:buChar char="•"/>
              <a:defRPr sz="1400" kern="1200">
                <a:solidFill>
                  <a:srgbClr val="1B476B"/>
                </a:solidFill>
                <a:latin typeface="Bahnschrift SemiCondensed" panose="020B0502040204020203" pitchFamily="34" charset="0"/>
                <a:ea typeface="+mn-ea"/>
                <a:cs typeface="+mn-cs"/>
              </a:defRPr>
            </a:lvl4pPr>
            <a:lvl5pPr marL="2057400" indent="-228600" algn="l" defTabSz="914400" rtl="0" eaLnBrk="1" latinLnBrk="0" hangingPunct="1">
              <a:lnSpc>
                <a:spcPct val="90000"/>
              </a:lnSpc>
              <a:spcBef>
                <a:spcPts val="500"/>
              </a:spcBef>
              <a:buClr>
                <a:srgbClr val="EF8A25"/>
              </a:buClr>
              <a:buFont typeface="Arial" panose="020B0604020202020204" pitchFamily="34" charset="0"/>
              <a:buChar char="•"/>
              <a:defRPr sz="1400" kern="1200">
                <a:solidFill>
                  <a:srgbClr val="1B476B"/>
                </a:solidFill>
                <a:latin typeface="Bahnschrift SemiCondensed"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a:cs typeface="Calibri" panose="020F0502020204030204" pitchFamily="34" charset="0"/>
              </a:rPr>
              <a:t>Leading with </a:t>
            </a:r>
            <a:r>
              <a:rPr lang="en-US" b="1" dirty="0">
                <a:solidFill>
                  <a:srgbClr val="EF8A25"/>
                </a:solidFill>
                <a:cs typeface="Calibri" panose="020F0502020204030204" pitchFamily="34" charset="0"/>
              </a:rPr>
              <a:t>fear</a:t>
            </a:r>
            <a:r>
              <a:rPr lang="en-US" dirty="0">
                <a:solidFill>
                  <a:srgbClr val="EF8A25"/>
                </a:solidFill>
                <a:cs typeface="Calibri" panose="020F0502020204030204" pitchFamily="34" charset="0"/>
              </a:rPr>
              <a:t> </a:t>
            </a:r>
            <a:r>
              <a:rPr lang="en-US" dirty="0">
                <a:cs typeface="Calibri" panose="020F0502020204030204" pitchFamily="34" charset="0"/>
              </a:rPr>
              <a:t>will keep your team with you, until something better comes along. </a:t>
            </a:r>
          </a:p>
          <a:p>
            <a:pPr algn="r"/>
            <a:r>
              <a:rPr lang="en-US" dirty="0">
                <a:cs typeface="Calibri" panose="020F0502020204030204" pitchFamily="34" charset="0"/>
              </a:rPr>
              <a:t>They will only produce what's expected to get a paycheck.</a:t>
            </a:r>
          </a:p>
          <a:p>
            <a:pPr algn="r"/>
            <a:endParaRPr lang="en-US" dirty="0">
              <a:cs typeface="Calibri" panose="020F0502020204030204" pitchFamily="34" charset="0"/>
            </a:endParaRPr>
          </a:p>
          <a:p>
            <a:pPr algn="r"/>
            <a:endParaRPr lang="en-US" dirty="0">
              <a:cs typeface="Calibri" panose="020F0502020204030204" pitchFamily="34" charset="0"/>
            </a:endParaRPr>
          </a:p>
          <a:p>
            <a:endParaRPr lang="en-US" dirty="0">
              <a:cs typeface="Calibri" panose="020F0502020204030204" pitchFamily="34" charset="0"/>
            </a:endParaRPr>
          </a:p>
          <a:p>
            <a:r>
              <a:rPr lang="en-US" dirty="0">
                <a:cs typeface="Calibri" panose="020F0502020204030204" pitchFamily="34" charset="0"/>
              </a:rPr>
              <a:t>Leading with </a:t>
            </a:r>
            <a:r>
              <a:rPr lang="en-US" b="1" dirty="0">
                <a:solidFill>
                  <a:srgbClr val="EF8A25"/>
                </a:solidFill>
                <a:cs typeface="Calibri" panose="020F0502020204030204" pitchFamily="34" charset="0"/>
              </a:rPr>
              <a:t>respect</a:t>
            </a:r>
            <a:r>
              <a:rPr lang="en-US" dirty="0">
                <a:cs typeface="Calibri" panose="020F0502020204030204" pitchFamily="34" charset="0"/>
              </a:rPr>
              <a:t> will create loyalty and dedication. Your team will produce what you can dream, there will be no limits. </a:t>
            </a:r>
          </a:p>
          <a:p>
            <a:r>
              <a:rPr lang="en-US" dirty="0">
                <a:cs typeface="Calibri" panose="020F0502020204030204" pitchFamily="34" charset="0"/>
              </a:rPr>
              <a:t>They will want to do a good job and exceed your expectations.</a:t>
            </a:r>
          </a:p>
          <a:p>
            <a:r>
              <a:rPr lang="en-US" dirty="0">
                <a:cs typeface="Calibri" panose="020F0502020204030204" pitchFamily="34" charset="0"/>
              </a:rPr>
              <a:t> </a:t>
            </a:r>
          </a:p>
          <a:p>
            <a:endParaRPr lang="en-US" dirty="0">
              <a:cs typeface="Calibri" panose="020F0502020204030204" pitchFamily="34" charset="0"/>
            </a:endParaRPr>
          </a:p>
        </p:txBody>
      </p:sp>
    </p:spTree>
    <p:extLst>
      <p:ext uri="{BB962C8B-B14F-4D97-AF65-F5344CB8AC3E}">
        <p14:creationId xmlns:p14="http://schemas.microsoft.com/office/powerpoint/2010/main" val="3332194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animEffect transition="in" filter="wipe(down)">
                                      <p:cBhvr>
                                        <p:cTn id="15" dur="500"/>
                                        <p:tgtEl>
                                          <p:spTgt spid="4">
                                            <p:txEl>
                                              <p:pRg st="5" end="5"/>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4">
                                            <p:txEl>
                                              <p:pRg st="6" end="6"/>
                                            </p:txEl>
                                          </p:spTgt>
                                        </p:tgtEl>
                                        <p:attrNameLst>
                                          <p:attrName>style.visibility</p:attrName>
                                        </p:attrNameLst>
                                      </p:cBhvr>
                                      <p:to>
                                        <p:strVal val="visible"/>
                                      </p:to>
                                    </p:set>
                                    <p:animEffect transition="in" filter="wipe(down)">
                                      <p:cBhvr>
                                        <p:cTn id="18"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1A346-325F-4A8B-87D6-F5CF1CEFF93D}"/>
              </a:ext>
            </a:extLst>
          </p:cNvPr>
          <p:cNvSpPr>
            <a:spLocks noGrp="1"/>
          </p:cNvSpPr>
          <p:nvPr>
            <p:ph type="title"/>
          </p:nvPr>
        </p:nvSpPr>
        <p:spPr>
          <a:xfrm>
            <a:off x="838199" y="1793466"/>
            <a:ext cx="8699091" cy="1410686"/>
          </a:xfrm>
        </p:spPr>
        <p:txBody>
          <a:bodyPr/>
          <a:lstStyle/>
          <a:p>
            <a:r>
              <a:rPr lang="en-US" sz="2400" dirty="0"/>
              <a:t>Empathetic Leadership:</a:t>
            </a:r>
            <a:br>
              <a:rPr lang="en-US" dirty="0"/>
            </a:br>
            <a:r>
              <a:rPr lang="en-US" dirty="0"/>
              <a:t>Learn to light a fire within, not under</a:t>
            </a:r>
          </a:p>
        </p:txBody>
      </p:sp>
      <p:pic>
        <p:nvPicPr>
          <p:cNvPr id="4" name="Picture 3" descr="A group of people around each other&#10;&#10;Description automatically generated">
            <a:extLst>
              <a:ext uri="{FF2B5EF4-FFF2-40B4-BE49-F238E27FC236}">
                <a16:creationId xmlns:a16="http://schemas.microsoft.com/office/drawing/2014/main" id="{D74E0A3B-8AB5-4EBD-8B7A-AF0452831748}"/>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947908" y="3429000"/>
            <a:ext cx="4084752" cy="2715159"/>
          </a:xfrm>
          <a:prstGeom prst="rect">
            <a:avLst/>
          </a:prstGeom>
        </p:spPr>
      </p:pic>
    </p:spTree>
    <p:extLst>
      <p:ext uri="{BB962C8B-B14F-4D97-AF65-F5344CB8AC3E}">
        <p14:creationId xmlns:p14="http://schemas.microsoft.com/office/powerpoint/2010/main" val="2462322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7A045-CD77-4CB6-BC6A-42255C0725F1}"/>
              </a:ext>
            </a:extLst>
          </p:cNvPr>
          <p:cNvSpPr>
            <a:spLocks noGrp="1"/>
          </p:cNvSpPr>
          <p:nvPr>
            <p:ph type="title"/>
          </p:nvPr>
        </p:nvSpPr>
        <p:spPr/>
        <p:txBody>
          <a:bodyPr/>
          <a:lstStyle/>
          <a:p>
            <a:r>
              <a:rPr lang="en-US" dirty="0"/>
              <a:t>Empathetic Leadership</a:t>
            </a:r>
          </a:p>
        </p:txBody>
      </p:sp>
      <p:sp>
        <p:nvSpPr>
          <p:cNvPr id="3" name="Content Placeholder 2">
            <a:extLst>
              <a:ext uri="{FF2B5EF4-FFF2-40B4-BE49-F238E27FC236}">
                <a16:creationId xmlns:a16="http://schemas.microsoft.com/office/drawing/2014/main" id="{8263A532-2759-4E0D-9E74-0F0F98478B00}"/>
              </a:ext>
            </a:extLst>
          </p:cNvPr>
          <p:cNvSpPr>
            <a:spLocks noGrp="1"/>
          </p:cNvSpPr>
          <p:nvPr>
            <p:ph idx="1"/>
          </p:nvPr>
        </p:nvSpPr>
        <p:spPr/>
        <p:txBody>
          <a:bodyPr/>
          <a:lstStyle/>
          <a:p>
            <a:r>
              <a:rPr lang="en-US" dirty="0"/>
              <a:t>Simon Sinek – Leaders should have Empathy and Perspective</a:t>
            </a:r>
          </a:p>
          <a:p>
            <a:r>
              <a:rPr lang="en-US" sz="2400" dirty="0">
                <a:solidFill>
                  <a:srgbClr val="EF8A25"/>
                </a:solidFill>
                <a:latin typeface="Bahnschrift" panose="020B0502040204020203" pitchFamily="34" charset="0"/>
              </a:rPr>
              <a:t>“It’s not about being </a:t>
            </a:r>
            <a:r>
              <a:rPr lang="en-US" sz="2400" b="1" dirty="0">
                <a:solidFill>
                  <a:srgbClr val="EF8A25"/>
                </a:solidFill>
                <a:latin typeface="Bahnschrift" panose="020B0502040204020203" pitchFamily="34" charset="0"/>
              </a:rPr>
              <a:t>‘In Charge’</a:t>
            </a:r>
            <a:br>
              <a:rPr lang="en-US" sz="2400" dirty="0">
                <a:solidFill>
                  <a:srgbClr val="EF8A25"/>
                </a:solidFill>
                <a:latin typeface="Bahnschrift" panose="020B0502040204020203" pitchFamily="34" charset="0"/>
              </a:rPr>
            </a:br>
            <a:r>
              <a:rPr lang="en-US" sz="2400" dirty="0">
                <a:solidFill>
                  <a:srgbClr val="EF8A25"/>
                </a:solidFill>
                <a:latin typeface="Bahnschrift" panose="020B0502040204020203" pitchFamily="34" charset="0"/>
              </a:rPr>
              <a:t> It’s about taking care of those </a:t>
            </a:r>
            <a:r>
              <a:rPr lang="en-US" sz="2400" b="1" dirty="0">
                <a:solidFill>
                  <a:srgbClr val="EF8A25"/>
                </a:solidFill>
                <a:latin typeface="Bahnschrift" panose="020B0502040204020203" pitchFamily="34" charset="0"/>
              </a:rPr>
              <a:t>‘In Your Charge’</a:t>
            </a:r>
            <a:r>
              <a:rPr lang="en-US" sz="2400" dirty="0">
                <a:solidFill>
                  <a:srgbClr val="EF8A25"/>
                </a:solidFill>
                <a:latin typeface="Bahnschrift" panose="020B0502040204020203" pitchFamily="34" charset="0"/>
              </a:rPr>
              <a:t>”</a:t>
            </a:r>
          </a:p>
          <a:p>
            <a:endParaRPr lang="en-US" dirty="0"/>
          </a:p>
          <a:p>
            <a:r>
              <a:rPr lang="en-US" sz="2800" dirty="0"/>
              <a:t>What does that mean?</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722051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Simon Sinek - Leaders should have Empathy and Perspective">
            <a:hlinkClick r:id="" action="ppaction://media"/>
            <a:extLst>
              <a:ext uri="{FF2B5EF4-FFF2-40B4-BE49-F238E27FC236}">
                <a16:creationId xmlns:a16="http://schemas.microsoft.com/office/drawing/2014/main" id="{859F922F-18AC-40F8-BB00-C78BF52E7F0C}"/>
              </a:ext>
            </a:extLst>
          </p:cNvPr>
          <p:cNvPicPr>
            <a:picLocks noRot="1" noChangeAspect="1"/>
          </p:cNvPicPr>
          <p:nvPr>
            <a:videoFile r:link="rId1"/>
          </p:nvPr>
        </p:nvPicPr>
        <p:blipFill>
          <a:blip r:embed="rId3"/>
          <a:stretch>
            <a:fillRect/>
          </a:stretch>
        </p:blipFill>
        <p:spPr>
          <a:xfrm>
            <a:off x="0" y="-15240"/>
            <a:ext cx="12192000" cy="6888480"/>
          </a:xfrm>
          <a:prstGeom prst="rect">
            <a:avLst/>
          </a:prstGeom>
        </p:spPr>
      </p:pic>
    </p:spTree>
    <p:extLst>
      <p:ext uri="{BB962C8B-B14F-4D97-AF65-F5344CB8AC3E}">
        <p14:creationId xmlns:p14="http://schemas.microsoft.com/office/powerpoint/2010/main" val="3189224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a:extLst>
              <a:ext uri="{FF2B5EF4-FFF2-40B4-BE49-F238E27FC236}">
                <a16:creationId xmlns:a16="http://schemas.microsoft.com/office/drawing/2014/main" id="{39837656-D966-4E0C-8BAE-498766468524}"/>
              </a:ext>
            </a:extLst>
          </p:cNvPr>
          <p:cNvPicPr>
            <a:picLocks noGrp="1" noChangeAspect="1"/>
          </p:cNvPicPr>
          <p:nvPr>
            <p:ph type="pic" sz="quarter" idx="13"/>
          </p:nvPr>
        </p:nvPicPr>
        <p:blipFill rotWithShape="1">
          <a:blip r:embed="rId2"/>
          <a:srcRect l="2605" r="8602"/>
          <a:stretch/>
        </p:blipFill>
        <p:spPr>
          <a:xfrm>
            <a:off x="0" y="0"/>
            <a:ext cx="7811814" cy="6858000"/>
          </a:xfrm>
        </p:spPr>
      </p:pic>
      <p:sp>
        <p:nvSpPr>
          <p:cNvPr id="2" name="Title 1">
            <a:extLst>
              <a:ext uri="{FF2B5EF4-FFF2-40B4-BE49-F238E27FC236}">
                <a16:creationId xmlns:a16="http://schemas.microsoft.com/office/drawing/2014/main" id="{C5D82E7E-4FBC-4426-A414-C522D07E0AFF}"/>
              </a:ext>
            </a:extLst>
          </p:cNvPr>
          <p:cNvSpPr>
            <a:spLocks noGrp="1"/>
          </p:cNvSpPr>
          <p:nvPr>
            <p:ph type="title"/>
          </p:nvPr>
        </p:nvSpPr>
        <p:spPr>
          <a:xfrm>
            <a:off x="8426669" y="2498809"/>
            <a:ext cx="3347546" cy="1410686"/>
          </a:xfrm>
        </p:spPr>
        <p:txBody>
          <a:bodyPr/>
          <a:lstStyle/>
          <a:p>
            <a:r>
              <a:rPr lang="en-US"/>
              <a:t>Empathetic </a:t>
            </a:r>
            <a:r>
              <a:rPr lang="en-US" dirty="0"/>
              <a:t>Leadership</a:t>
            </a:r>
          </a:p>
        </p:txBody>
      </p:sp>
      <p:sp>
        <p:nvSpPr>
          <p:cNvPr id="3" name="Content Placeholder 2">
            <a:extLst>
              <a:ext uri="{FF2B5EF4-FFF2-40B4-BE49-F238E27FC236}">
                <a16:creationId xmlns:a16="http://schemas.microsoft.com/office/drawing/2014/main" id="{CB0E9A45-43C4-43A5-B19E-8A0AC72ACA7B}"/>
              </a:ext>
            </a:extLst>
          </p:cNvPr>
          <p:cNvSpPr>
            <a:spLocks noGrp="1"/>
          </p:cNvSpPr>
          <p:nvPr>
            <p:ph idx="1"/>
          </p:nvPr>
        </p:nvSpPr>
        <p:spPr>
          <a:xfrm>
            <a:off x="8426669" y="4262091"/>
            <a:ext cx="3347546" cy="1129716"/>
          </a:xfrm>
        </p:spPr>
        <p:txBody>
          <a:bodyPr/>
          <a:lstStyle/>
          <a:p>
            <a:r>
              <a:rPr lang="en-US" dirty="0"/>
              <a:t>How can you show empathetic leadership from an equity lens?</a:t>
            </a:r>
          </a:p>
        </p:txBody>
      </p:sp>
      <p:sp>
        <p:nvSpPr>
          <p:cNvPr id="5" name="Content Placeholder 2">
            <a:extLst>
              <a:ext uri="{FF2B5EF4-FFF2-40B4-BE49-F238E27FC236}">
                <a16:creationId xmlns:a16="http://schemas.microsoft.com/office/drawing/2014/main" id="{9B6202CA-1337-4D0C-B6CF-16BE3A8EE8E1}"/>
              </a:ext>
            </a:extLst>
          </p:cNvPr>
          <p:cNvSpPr txBox="1">
            <a:spLocks/>
          </p:cNvSpPr>
          <p:nvPr/>
        </p:nvSpPr>
        <p:spPr>
          <a:xfrm>
            <a:off x="221009" y="6436311"/>
            <a:ext cx="2628723" cy="204183"/>
          </a:xfrm>
          <a:prstGeom prst="rect">
            <a:avLst/>
          </a:prstGeom>
        </p:spPr>
        <p:txBody>
          <a:bodyPr bIns="45720"/>
          <a:lstStyle>
            <a:lvl1pPr marL="0" indent="0" algn="l" defTabSz="914400" rtl="0" eaLnBrk="1" latinLnBrk="0" hangingPunct="1">
              <a:lnSpc>
                <a:spcPct val="90000"/>
              </a:lnSpc>
              <a:spcBef>
                <a:spcPts val="0"/>
              </a:spcBef>
              <a:spcAft>
                <a:spcPts val="1200"/>
              </a:spcAft>
              <a:buClr>
                <a:srgbClr val="EF8A25"/>
              </a:buClr>
              <a:buFont typeface="Arial" panose="020B0604020202020204" pitchFamily="34" charset="0"/>
              <a:buNone/>
              <a:defRPr sz="1800" b="0" kern="1200" baseline="0">
                <a:solidFill>
                  <a:srgbClr val="1B476B"/>
                </a:solidFill>
                <a:latin typeface="Bahnschrift SemiCondensed" panose="020B0502040204020203" pitchFamily="34" charset="0"/>
                <a:ea typeface="+mn-ea"/>
                <a:cs typeface="+mn-cs"/>
              </a:defRPr>
            </a:lvl1pPr>
            <a:lvl2pPr marL="685800" indent="-228600" algn="l" defTabSz="914400" rtl="0" eaLnBrk="1" latinLnBrk="0" hangingPunct="1">
              <a:lnSpc>
                <a:spcPct val="90000"/>
              </a:lnSpc>
              <a:spcBef>
                <a:spcPts val="500"/>
              </a:spcBef>
              <a:buClr>
                <a:srgbClr val="EF8A25"/>
              </a:buClr>
              <a:buFont typeface="Arial" panose="020B0604020202020204" pitchFamily="34" charset="0"/>
              <a:buChar char="•"/>
              <a:defRPr sz="1600" kern="1200">
                <a:solidFill>
                  <a:srgbClr val="1B476B"/>
                </a:solidFill>
                <a:latin typeface="Bahnschrift SemiCondensed" panose="020B0502040204020203" pitchFamily="34" charset="0"/>
                <a:ea typeface="+mn-ea"/>
                <a:cs typeface="+mn-cs"/>
              </a:defRPr>
            </a:lvl2pPr>
            <a:lvl3pPr marL="1143000" indent="-228600" algn="l" defTabSz="914400" rtl="0" eaLnBrk="1" latinLnBrk="0" hangingPunct="1">
              <a:lnSpc>
                <a:spcPct val="90000"/>
              </a:lnSpc>
              <a:spcBef>
                <a:spcPts val="500"/>
              </a:spcBef>
              <a:buClr>
                <a:srgbClr val="EF8A25"/>
              </a:buClr>
              <a:buFont typeface="Arial" panose="020B0604020202020204" pitchFamily="34" charset="0"/>
              <a:buChar char="•"/>
              <a:defRPr sz="1400" kern="1200">
                <a:solidFill>
                  <a:srgbClr val="1B476B"/>
                </a:solidFill>
                <a:latin typeface="Bahnschrift SemiCondensed" panose="020B0502040204020203" pitchFamily="34" charset="0"/>
                <a:ea typeface="+mn-ea"/>
                <a:cs typeface="+mn-cs"/>
              </a:defRPr>
            </a:lvl3pPr>
            <a:lvl4pPr marL="1600200" indent="-228600" algn="l" defTabSz="914400" rtl="0" eaLnBrk="1" latinLnBrk="0" hangingPunct="1">
              <a:lnSpc>
                <a:spcPct val="90000"/>
              </a:lnSpc>
              <a:spcBef>
                <a:spcPts val="500"/>
              </a:spcBef>
              <a:buClr>
                <a:srgbClr val="EF8A25"/>
              </a:buClr>
              <a:buFont typeface="Arial" panose="020B0604020202020204" pitchFamily="34" charset="0"/>
              <a:buChar char="•"/>
              <a:defRPr sz="1400" kern="1200">
                <a:solidFill>
                  <a:srgbClr val="1B476B"/>
                </a:solidFill>
                <a:latin typeface="Bahnschrift SemiCondensed" panose="020B0502040204020203" pitchFamily="34" charset="0"/>
                <a:ea typeface="+mn-ea"/>
                <a:cs typeface="+mn-cs"/>
              </a:defRPr>
            </a:lvl4pPr>
            <a:lvl5pPr marL="2057400" indent="-228600" algn="l" defTabSz="914400" rtl="0" eaLnBrk="1" latinLnBrk="0" hangingPunct="1">
              <a:lnSpc>
                <a:spcPct val="90000"/>
              </a:lnSpc>
              <a:spcBef>
                <a:spcPts val="500"/>
              </a:spcBef>
              <a:buClr>
                <a:srgbClr val="EF8A25"/>
              </a:buClr>
              <a:buFont typeface="Arial" panose="020B0604020202020204" pitchFamily="34" charset="0"/>
              <a:buChar char="•"/>
              <a:defRPr sz="1400" kern="1200">
                <a:solidFill>
                  <a:srgbClr val="1B476B"/>
                </a:solidFill>
                <a:latin typeface="Bahnschrift SemiCondensed"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solidFill>
                  <a:schemeClr val="bg1">
                    <a:lumMod val="95000"/>
                  </a:schemeClr>
                </a:solidFill>
              </a:rPr>
              <a:t>Photo Credit: </a:t>
            </a:r>
            <a:r>
              <a:rPr lang="en-US" sz="1000" dirty="0" err="1">
                <a:solidFill>
                  <a:schemeClr val="bg1">
                    <a:lumMod val="95000"/>
                  </a:schemeClr>
                </a:solidFill>
              </a:rPr>
              <a:t>FreePik</a:t>
            </a:r>
            <a:endParaRPr lang="en-US" sz="1000" dirty="0">
              <a:solidFill>
                <a:schemeClr val="bg1">
                  <a:lumMod val="95000"/>
                </a:schemeClr>
              </a:solidFill>
            </a:endParaRPr>
          </a:p>
        </p:txBody>
      </p:sp>
    </p:spTree>
    <p:extLst>
      <p:ext uri="{BB962C8B-B14F-4D97-AF65-F5344CB8AC3E}">
        <p14:creationId xmlns:p14="http://schemas.microsoft.com/office/powerpoint/2010/main" val="3881955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4F1523-69FF-BA45-B5F5-C49C2DA0520F}"/>
              </a:ext>
            </a:extLst>
          </p:cNvPr>
          <p:cNvSpPr>
            <a:spLocks noGrp="1"/>
          </p:cNvSpPr>
          <p:nvPr>
            <p:ph idx="1"/>
          </p:nvPr>
        </p:nvSpPr>
        <p:spPr>
          <a:xfrm>
            <a:off x="712940" y="951334"/>
            <a:ext cx="6871138" cy="5336732"/>
          </a:xfrm>
        </p:spPr>
        <p:txBody>
          <a:bodyPr/>
          <a:lstStyle/>
          <a:p>
            <a:endParaRPr lang="en-US" dirty="0"/>
          </a:p>
          <a:p>
            <a:pPr marL="342900" indent="-342900">
              <a:buFont typeface="+mj-lt"/>
              <a:buAutoNum type="arabicPeriod"/>
            </a:pPr>
            <a:r>
              <a:rPr lang="en-US" b="1" dirty="0"/>
              <a:t>Seek out opportunities to engage with employees</a:t>
            </a:r>
            <a:br>
              <a:rPr lang="en-US" b="1" dirty="0"/>
            </a:br>
            <a:r>
              <a:rPr lang="en-US" dirty="0"/>
              <a:t>Support the experiences of other people and engage in tough conversations about race and injustice. (</a:t>
            </a:r>
            <a:r>
              <a:rPr lang="en-US" b="1" dirty="0"/>
              <a:t>Example:</a:t>
            </a:r>
            <a:r>
              <a:rPr lang="en-US" dirty="0"/>
              <a:t> Courageous Conversations).</a:t>
            </a:r>
            <a:br>
              <a:rPr lang="en-US" dirty="0"/>
            </a:br>
            <a:br>
              <a:rPr lang="en-US" dirty="0"/>
            </a:br>
            <a:r>
              <a:rPr lang="en-US" dirty="0"/>
              <a:t>Make an effort to interact with other people from different walks of life, as well as reading and watching the stories of those who are different from you, and don’t be afraid to ask questions. </a:t>
            </a:r>
          </a:p>
          <a:p>
            <a:pPr marL="342900" indent="-342900">
              <a:buFont typeface="+mj-lt"/>
              <a:buAutoNum type="arabicPeriod"/>
            </a:pPr>
            <a:r>
              <a:rPr lang="en-US" b="1" dirty="0"/>
              <a:t>Recognize and support your employees</a:t>
            </a:r>
            <a:br>
              <a:rPr lang="en-US" dirty="0"/>
            </a:br>
            <a:r>
              <a:rPr lang="en-US" dirty="0"/>
              <a:t>Take the time to acknowledge employees for exceptional work. Check-in on employees that are not high performers to find out if there are any specific barriers impacting their ability to succeed.</a:t>
            </a:r>
          </a:p>
          <a:p>
            <a:pPr marL="342900" indent="-342900">
              <a:buFont typeface="+mj-lt"/>
              <a:buAutoNum type="arabicPeriod"/>
            </a:pPr>
            <a:r>
              <a:rPr lang="en-US" b="1" dirty="0"/>
              <a:t>Learn to recognize and understand white privilege</a:t>
            </a:r>
            <a:br>
              <a:rPr lang="en-US" b="1" dirty="0"/>
            </a:br>
            <a:r>
              <a:rPr lang="en-US" dirty="0"/>
              <a:t>Use privileges that you have to empower others. This requires being aware of those privileges and acknowledging their implications. </a:t>
            </a:r>
            <a:endParaRPr lang="en-US" b="1"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AutoNum type="arabicPeriod"/>
            </a:pPr>
            <a:endParaRPr lang="en-US" dirty="0"/>
          </a:p>
          <a:p>
            <a:endParaRPr lang="en-US" dirty="0"/>
          </a:p>
        </p:txBody>
      </p:sp>
    </p:spTree>
    <p:extLst>
      <p:ext uri="{BB962C8B-B14F-4D97-AF65-F5344CB8AC3E}">
        <p14:creationId xmlns:p14="http://schemas.microsoft.com/office/powerpoint/2010/main" val="3159471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CFE92-E741-44A3-9002-2176C463580D}"/>
              </a:ext>
            </a:extLst>
          </p:cNvPr>
          <p:cNvSpPr>
            <a:spLocks noGrp="1"/>
          </p:cNvSpPr>
          <p:nvPr>
            <p:ph type="title"/>
          </p:nvPr>
        </p:nvSpPr>
        <p:spPr>
          <a:xfrm>
            <a:off x="838199" y="1793466"/>
            <a:ext cx="8204947" cy="1410686"/>
          </a:xfrm>
        </p:spPr>
        <p:txBody>
          <a:bodyPr>
            <a:normAutofit/>
          </a:bodyPr>
          <a:lstStyle/>
          <a:p>
            <a:r>
              <a:rPr lang="en-US" dirty="0"/>
              <a:t>Conduct an Employee Engagement Survey to gauge staff needs</a:t>
            </a:r>
          </a:p>
        </p:txBody>
      </p:sp>
      <p:sp>
        <p:nvSpPr>
          <p:cNvPr id="3" name="Content Placeholder 2">
            <a:extLst>
              <a:ext uri="{FF2B5EF4-FFF2-40B4-BE49-F238E27FC236}">
                <a16:creationId xmlns:a16="http://schemas.microsoft.com/office/drawing/2014/main" id="{20717B37-6FB3-4EBF-B209-7135805FB27C}"/>
              </a:ext>
            </a:extLst>
          </p:cNvPr>
          <p:cNvSpPr>
            <a:spLocks noGrp="1"/>
          </p:cNvSpPr>
          <p:nvPr>
            <p:ph idx="1"/>
          </p:nvPr>
        </p:nvSpPr>
        <p:spPr>
          <a:xfrm>
            <a:off x="838200" y="3556748"/>
            <a:ext cx="6871138" cy="2799602"/>
          </a:xfrm>
        </p:spPr>
        <p:txBody>
          <a:bodyPr>
            <a:noAutofit/>
          </a:bodyPr>
          <a:lstStyle/>
          <a:p>
            <a:pPr marL="285750" indent="-285750">
              <a:buFont typeface="Arial" panose="020B0604020202020204" pitchFamily="34" charset="0"/>
              <a:buChar char="•"/>
            </a:pPr>
            <a:r>
              <a:rPr lang="en-US" dirty="0"/>
              <a:t>Provide employees an opportunity to voice their ideas and/or concerns regarding the agency’s Diversity, Equity, Access, and Inclusion (DEAI) Program</a:t>
            </a:r>
          </a:p>
          <a:p>
            <a:pPr marL="285750" indent="-285750">
              <a:buFont typeface="Arial" panose="020B0604020202020204" pitchFamily="34" charset="0"/>
              <a:buChar char="•"/>
            </a:pPr>
            <a:r>
              <a:rPr lang="en-US" dirty="0"/>
              <a:t>Identify gaps that may be impeding career growth and development </a:t>
            </a:r>
          </a:p>
          <a:p>
            <a:pPr marL="285750" indent="-285750">
              <a:buFont typeface="Arial" panose="020B0604020202020204" pitchFamily="34" charset="0"/>
              <a:buChar char="•"/>
            </a:pPr>
            <a:r>
              <a:rPr lang="en-US" dirty="0"/>
              <a:t>Conduct an analysis of gaps within the agency regarding DEAI efforts</a:t>
            </a:r>
          </a:p>
          <a:p>
            <a:pPr marL="285750" indent="-285750">
              <a:buFont typeface="Arial" panose="020B0604020202020204" pitchFamily="34" charset="0"/>
              <a:buChar char="•"/>
            </a:pPr>
            <a:r>
              <a:rPr lang="en-US" dirty="0"/>
              <a:t>Identify solutions to address concerns and take deliberate steps to mitigate these gaps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200834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B7F39-5AFE-0343-B8EA-C3326B2B9E8B}"/>
              </a:ext>
            </a:extLst>
          </p:cNvPr>
          <p:cNvSpPr>
            <a:spLocks noGrp="1"/>
          </p:cNvSpPr>
          <p:nvPr>
            <p:ph type="title"/>
          </p:nvPr>
        </p:nvSpPr>
        <p:spPr>
          <a:xfrm>
            <a:off x="838199" y="1793466"/>
            <a:ext cx="8204947" cy="1410686"/>
          </a:xfrm>
        </p:spPr>
        <p:txBody>
          <a:bodyPr>
            <a:normAutofit/>
          </a:bodyPr>
          <a:lstStyle/>
          <a:p>
            <a:r>
              <a:rPr lang="en-US" dirty="0"/>
              <a:t>Types of questions to include in an Employee Engagement Survey</a:t>
            </a:r>
          </a:p>
        </p:txBody>
      </p:sp>
      <p:sp>
        <p:nvSpPr>
          <p:cNvPr id="3" name="Content Placeholder 2">
            <a:extLst>
              <a:ext uri="{FF2B5EF4-FFF2-40B4-BE49-F238E27FC236}">
                <a16:creationId xmlns:a16="http://schemas.microsoft.com/office/drawing/2014/main" id="{8F225935-04F4-3D4D-B575-3DC8113974B1}"/>
              </a:ext>
            </a:extLst>
          </p:cNvPr>
          <p:cNvSpPr>
            <a:spLocks noGrp="1"/>
          </p:cNvSpPr>
          <p:nvPr>
            <p:ph idx="1"/>
          </p:nvPr>
        </p:nvSpPr>
        <p:spPr>
          <a:xfrm>
            <a:off x="838200" y="3556748"/>
            <a:ext cx="6871138" cy="2799602"/>
          </a:xfrm>
        </p:spPr>
        <p:txBody>
          <a:bodyPr numCol="2" spcCol="274320">
            <a:normAutofit/>
          </a:bodyPr>
          <a:lstStyle/>
          <a:p>
            <a:pPr marL="285750" indent="-285750">
              <a:buFont typeface="Arial" panose="020B0604020202020204" pitchFamily="34" charset="0"/>
              <a:buChar char="•"/>
            </a:pPr>
            <a:r>
              <a:rPr lang="en-US" dirty="0"/>
              <a:t>Company culture</a:t>
            </a:r>
          </a:p>
          <a:p>
            <a:pPr marL="285750" indent="-285750">
              <a:buFont typeface="Arial" panose="020B0604020202020204" pitchFamily="34" charset="0"/>
              <a:buChar char="•"/>
            </a:pPr>
            <a:r>
              <a:rPr lang="en-US" dirty="0"/>
              <a:t>Demographics</a:t>
            </a:r>
          </a:p>
          <a:p>
            <a:pPr marL="285750" indent="-285750">
              <a:buFont typeface="Arial" panose="020B0604020202020204" pitchFamily="34" charset="0"/>
              <a:buChar char="•"/>
            </a:pPr>
            <a:r>
              <a:rPr lang="en-US" dirty="0"/>
              <a:t>Best forms of communication</a:t>
            </a:r>
          </a:p>
          <a:p>
            <a:pPr marL="285750" indent="-285750">
              <a:buFont typeface="Arial" panose="020B0604020202020204" pitchFamily="34" charset="0"/>
              <a:buChar char="•"/>
            </a:pPr>
            <a:r>
              <a:rPr lang="en-US" dirty="0"/>
              <a:t>Open-ended questions that allow people to provide details about issues or concerns</a:t>
            </a:r>
          </a:p>
          <a:p>
            <a:pPr marL="285750" indent="-285750">
              <a:buFont typeface="Arial" panose="020B0604020202020204" pitchFamily="34" charset="0"/>
              <a:buChar char="•"/>
            </a:pPr>
            <a:r>
              <a:rPr lang="en-US" dirty="0"/>
              <a:t>Inclusion and collaboration</a:t>
            </a:r>
          </a:p>
          <a:p>
            <a:pPr marL="285750" indent="-285750">
              <a:buFont typeface="Arial" panose="020B0604020202020204" pitchFamily="34" charset="0"/>
              <a:buChar char="•"/>
            </a:pPr>
            <a:r>
              <a:rPr lang="en-US" dirty="0"/>
              <a:t>Support from leadership</a:t>
            </a:r>
          </a:p>
          <a:p>
            <a:pPr marL="285750" indent="-285750">
              <a:buFont typeface="Arial" panose="020B0604020202020204" pitchFamily="34" charset="0"/>
              <a:buChar char="•"/>
            </a:pPr>
            <a:r>
              <a:rPr lang="en-US" dirty="0"/>
              <a:t>Opportunities for career growth and development</a:t>
            </a:r>
          </a:p>
        </p:txBody>
      </p:sp>
    </p:spTree>
    <p:extLst>
      <p:ext uri="{BB962C8B-B14F-4D97-AF65-F5344CB8AC3E}">
        <p14:creationId xmlns:p14="http://schemas.microsoft.com/office/powerpoint/2010/main" val="115756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5AEF035-E368-4948-BD2D-AEE1708CE2DB}"/>
              </a:ext>
            </a:extLst>
          </p:cNvPr>
          <p:cNvSpPr txBox="1"/>
          <p:nvPr/>
        </p:nvSpPr>
        <p:spPr>
          <a:xfrm>
            <a:off x="951213" y="3469724"/>
            <a:ext cx="1229710" cy="240066"/>
          </a:xfrm>
          <a:prstGeom prst="rect">
            <a:avLst/>
          </a:prstGeom>
          <a:noFill/>
        </p:spPr>
        <p:txBody>
          <a:bodyPr wrap="square" rtlCol="0">
            <a:spAutoFit/>
          </a:bodyPr>
          <a:lstStyle/>
          <a:p>
            <a:r>
              <a:rPr lang="en-US" sz="960" kern="0" spc="200" baseline="0" dirty="0">
                <a:solidFill>
                  <a:srgbClr val="EF8A25"/>
                </a:solidFill>
                <a:latin typeface="Bahnschrift SemiBold" panose="020B0502040204020203" pitchFamily="34" charset="0"/>
              </a:rPr>
              <a:t>PART ONE</a:t>
            </a:r>
          </a:p>
        </p:txBody>
      </p:sp>
      <p:sp>
        <p:nvSpPr>
          <p:cNvPr id="8" name="TextBox 7">
            <a:extLst>
              <a:ext uri="{FF2B5EF4-FFF2-40B4-BE49-F238E27FC236}">
                <a16:creationId xmlns:a16="http://schemas.microsoft.com/office/drawing/2014/main" id="{9768F1B4-6FD4-45D0-A4A9-D17C6C261194}"/>
              </a:ext>
            </a:extLst>
          </p:cNvPr>
          <p:cNvSpPr txBox="1"/>
          <p:nvPr/>
        </p:nvSpPr>
        <p:spPr>
          <a:xfrm>
            <a:off x="924936" y="3673350"/>
            <a:ext cx="1597573" cy="461665"/>
          </a:xfrm>
          <a:prstGeom prst="rect">
            <a:avLst/>
          </a:prstGeom>
          <a:noFill/>
        </p:spPr>
        <p:txBody>
          <a:bodyPr wrap="square" rtlCol="0">
            <a:spAutoFit/>
          </a:bodyPr>
          <a:lstStyle/>
          <a:p>
            <a:r>
              <a:rPr lang="en-US" sz="2400" dirty="0">
                <a:solidFill>
                  <a:srgbClr val="1B476B"/>
                </a:solidFill>
                <a:latin typeface="Bahnschrift Bold" panose="020B0502040204020203" pitchFamily="34" charset="0"/>
              </a:rPr>
              <a:t>PEOPLE</a:t>
            </a:r>
          </a:p>
        </p:txBody>
      </p:sp>
      <p:sp>
        <p:nvSpPr>
          <p:cNvPr id="10" name="Content Placeholder 2">
            <a:extLst>
              <a:ext uri="{FF2B5EF4-FFF2-40B4-BE49-F238E27FC236}">
                <a16:creationId xmlns:a16="http://schemas.microsoft.com/office/drawing/2014/main" id="{6E34B3FA-C050-4FB2-A4C9-E1E4460CD521}"/>
              </a:ext>
            </a:extLst>
          </p:cNvPr>
          <p:cNvSpPr>
            <a:spLocks noGrp="1"/>
          </p:cNvSpPr>
          <p:nvPr>
            <p:ph idx="1"/>
          </p:nvPr>
        </p:nvSpPr>
        <p:spPr>
          <a:xfrm>
            <a:off x="898660" y="4336755"/>
            <a:ext cx="1587801" cy="1977943"/>
          </a:xfrm>
        </p:spPr>
        <p:txBody>
          <a:bodyPr/>
          <a:lstStyle/>
          <a:p>
            <a:r>
              <a:rPr lang="en-US" sz="1400" i="1" dirty="0"/>
              <a:t>February 3, 2021</a:t>
            </a:r>
          </a:p>
          <a:p>
            <a:r>
              <a:rPr lang="en-US" sz="1600" dirty="0"/>
              <a:t>The importance of organizational culture with the people in the center.</a:t>
            </a:r>
          </a:p>
        </p:txBody>
      </p:sp>
      <p:sp>
        <p:nvSpPr>
          <p:cNvPr id="12" name="TextBox 11">
            <a:extLst>
              <a:ext uri="{FF2B5EF4-FFF2-40B4-BE49-F238E27FC236}">
                <a16:creationId xmlns:a16="http://schemas.microsoft.com/office/drawing/2014/main" id="{E2785EBE-6A0B-416E-B566-EBD77C72EE35}"/>
              </a:ext>
            </a:extLst>
          </p:cNvPr>
          <p:cNvSpPr txBox="1"/>
          <p:nvPr/>
        </p:nvSpPr>
        <p:spPr>
          <a:xfrm>
            <a:off x="3026372" y="3480744"/>
            <a:ext cx="1229710" cy="240066"/>
          </a:xfrm>
          <a:prstGeom prst="rect">
            <a:avLst/>
          </a:prstGeom>
          <a:noFill/>
        </p:spPr>
        <p:txBody>
          <a:bodyPr wrap="square" rtlCol="0">
            <a:spAutoFit/>
          </a:bodyPr>
          <a:lstStyle/>
          <a:p>
            <a:r>
              <a:rPr lang="en-US" sz="960" kern="0" spc="200" baseline="0" dirty="0">
                <a:solidFill>
                  <a:srgbClr val="EF8A25"/>
                </a:solidFill>
                <a:latin typeface="Bahnschrift SemiBold" panose="020B0502040204020203" pitchFamily="34" charset="0"/>
              </a:rPr>
              <a:t>PART </a:t>
            </a:r>
            <a:r>
              <a:rPr lang="en-US" sz="960" kern="0" spc="200" dirty="0">
                <a:solidFill>
                  <a:srgbClr val="EF8A25"/>
                </a:solidFill>
                <a:latin typeface="Bahnschrift SemiBold" panose="020B0502040204020203" pitchFamily="34" charset="0"/>
              </a:rPr>
              <a:t>TWO</a:t>
            </a:r>
            <a:endParaRPr lang="en-US" sz="960" kern="0" spc="200" baseline="0" dirty="0">
              <a:solidFill>
                <a:srgbClr val="EF8A25"/>
              </a:solidFill>
              <a:latin typeface="Bahnschrift SemiBold" panose="020B0502040204020203" pitchFamily="34" charset="0"/>
            </a:endParaRPr>
          </a:p>
        </p:txBody>
      </p:sp>
      <p:sp>
        <p:nvSpPr>
          <p:cNvPr id="13" name="TextBox 12">
            <a:extLst>
              <a:ext uri="{FF2B5EF4-FFF2-40B4-BE49-F238E27FC236}">
                <a16:creationId xmlns:a16="http://schemas.microsoft.com/office/drawing/2014/main" id="{E4138135-6BD1-4C33-B2E2-88D6ADCFA4EE}"/>
              </a:ext>
            </a:extLst>
          </p:cNvPr>
          <p:cNvSpPr txBox="1"/>
          <p:nvPr/>
        </p:nvSpPr>
        <p:spPr>
          <a:xfrm>
            <a:off x="3000095" y="3684370"/>
            <a:ext cx="1597573" cy="461665"/>
          </a:xfrm>
          <a:prstGeom prst="rect">
            <a:avLst/>
          </a:prstGeom>
          <a:noFill/>
        </p:spPr>
        <p:txBody>
          <a:bodyPr wrap="square" rtlCol="0">
            <a:spAutoFit/>
          </a:bodyPr>
          <a:lstStyle/>
          <a:p>
            <a:r>
              <a:rPr lang="en-US" sz="2400" dirty="0">
                <a:solidFill>
                  <a:srgbClr val="1B476B"/>
                </a:solidFill>
                <a:latin typeface="Bahnschrift Bold" panose="020B0502040204020203" pitchFamily="34" charset="0"/>
              </a:rPr>
              <a:t>PRACTICE</a:t>
            </a:r>
          </a:p>
        </p:txBody>
      </p:sp>
      <p:sp>
        <p:nvSpPr>
          <p:cNvPr id="14" name="Content Placeholder 2">
            <a:extLst>
              <a:ext uri="{FF2B5EF4-FFF2-40B4-BE49-F238E27FC236}">
                <a16:creationId xmlns:a16="http://schemas.microsoft.com/office/drawing/2014/main" id="{A6E6ECD1-E6F4-49BA-A0E7-470D3DEA247A}"/>
              </a:ext>
            </a:extLst>
          </p:cNvPr>
          <p:cNvSpPr txBox="1">
            <a:spLocks/>
          </p:cNvSpPr>
          <p:nvPr/>
        </p:nvSpPr>
        <p:spPr>
          <a:xfrm>
            <a:off x="3000095" y="4280970"/>
            <a:ext cx="1632532" cy="1977943"/>
          </a:xfrm>
          <a:prstGeom prst="rect">
            <a:avLst/>
          </a:prstGeom>
        </p:spPr>
        <p:txBody>
          <a:bodyPr bIns="45720"/>
          <a:lstStyle>
            <a:lvl1pPr marL="0" indent="0" algn="l" defTabSz="914400" rtl="0" eaLnBrk="1" latinLnBrk="0" hangingPunct="1">
              <a:lnSpc>
                <a:spcPct val="90000"/>
              </a:lnSpc>
              <a:spcBef>
                <a:spcPts val="0"/>
              </a:spcBef>
              <a:spcAft>
                <a:spcPts val="1200"/>
              </a:spcAft>
              <a:buClr>
                <a:srgbClr val="EF8A25"/>
              </a:buClr>
              <a:buFont typeface="Arial" panose="020B0604020202020204" pitchFamily="34" charset="0"/>
              <a:buNone/>
              <a:defRPr sz="1800" b="0" kern="1200" baseline="0">
                <a:solidFill>
                  <a:srgbClr val="1B476B"/>
                </a:solidFill>
                <a:latin typeface="Bahnschrift SemiCondensed" panose="020B0502040204020203" pitchFamily="34" charset="0"/>
                <a:ea typeface="+mn-ea"/>
                <a:cs typeface="+mn-cs"/>
              </a:defRPr>
            </a:lvl1pPr>
            <a:lvl2pPr marL="685800" indent="-228600" algn="l" defTabSz="914400" rtl="0" eaLnBrk="1" latinLnBrk="0" hangingPunct="1">
              <a:lnSpc>
                <a:spcPct val="90000"/>
              </a:lnSpc>
              <a:spcBef>
                <a:spcPts val="500"/>
              </a:spcBef>
              <a:buClr>
                <a:srgbClr val="EF8A25"/>
              </a:buClr>
              <a:buFont typeface="Arial" panose="020B0604020202020204" pitchFamily="34" charset="0"/>
              <a:buChar char="•"/>
              <a:defRPr sz="1600" kern="1200">
                <a:solidFill>
                  <a:srgbClr val="1B476B"/>
                </a:solidFill>
                <a:latin typeface="Bahnschrift SemiCondensed" panose="020B0502040204020203" pitchFamily="34" charset="0"/>
                <a:ea typeface="+mn-ea"/>
                <a:cs typeface="+mn-cs"/>
              </a:defRPr>
            </a:lvl2pPr>
            <a:lvl3pPr marL="1143000" indent="-228600" algn="l" defTabSz="914400" rtl="0" eaLnBrk="1" latinLnBrk="0" hangingPunct="1">
              <a:lnSpc>
                <a:spcPct val="90000"/>
              </a:lnSpc>
              <a:spcBef>
                <a:spcPts val="500"/>
              </a:spcBef>
              <a:buClr>
                <a:srgbClr val="EF8A25"/>
              </a:buClr>
              <a:buFont typeface="Arial" panose="020B0604020202020204" pitchFamily="34" charset="0"/>
              <a:buChar char="•"/>
              <a:defRPr sz="1400" kern="1200">
                <a:solidFill>
                  <a:srgbClr val="1B476B"/>
                </a:solidFill>
                <a:latin typeface="Bahnschrift SemiCondensed" panose="020B0502040204020203" pitchFamily="34" charset="0"/>
                <a:ea typeface="+mn-ea"/>
                <a:cs typeface="+mn-cs"/>
              </a:defRPr>
            </a:lvl3pPr>
            <a:lvl4pPr marL="1600200" indent="-228600" algn="l" defTabSz="914400" rtl="0" eaLnBrk="1" latinLnBrk="0" hangingPunct="1">
              <a:lnSpc>
                <a:spcPct val="90000"/>
              </a:lnSpc>
              <a:spcBef>
                <a:spcPts val="500"/>
              </a:spcBef>
              <a:buClr>
                <a:srgbClr val="EF8A25"/>
              </a:buClr>
              <a:buFont typeface="Arial" panose="020B0604020202020204" pitchFamily="34" charset="0"/>
              <a:buChar char="•"/>
              <a:defRPr sz="1400" kern="1200">
                <a:solidFill>
                  <a:srgbClr val="1B476B"/>
                </a:solidFill>
                <a:latin typeface="Bahnschrift SemiCondensed" panose="020B0502040204020203" pitchFamily="34" charset="0"/>
                <a:ea typeface="+mn-ea"/>
                <a:cs typeface="+mn-cs"/>
              </a:defRPr>
            </a:lvl4pPr>
            <a:lvl5pPr marL="2057400" indent="-228600" algn="l" defTabSz="914400" rtl="0" eaLnBrk="1" latinLnBrk="0" hangingPunct="1">
              <a:lnSpc>
                <a:spcPct val="90000"/>
              </a:lnSpc>
              <a:spcBef>
                <a:spcPts val="500"/>
              </a:spcBef>
              <a:buClr>
                <a:srgbClr val="EF8A25"/>
              </a:buClr>
              <a:buFont typeface="Arial" panose="020B0604020202020204" pitchFamily="34" charset="0"/>
              <a:buChar char="•"/>
              <a:defRPr sz="1400" kern="1200">
                <a:solidFill>
                  <a:srgbClr val="1B476B"/>
                </a:solidFill>
                <a:latin typeface="Bahnschrift SemiCondensed"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i="1" dirty="0"/>
              <a:t>March 3, 2021</a:t>
            </a:r>
          </a:p>
          <a:p>
            <a:r>
              <a:rPr lang="en-US" sz="1600" dirty="0"/>
              <a:t>Addressing policy and procedures to create equitable and inclusive practices.</a:t>
            </a:r>
          </a:p>
          <a:p>
            <a:endParaRPr lang="en-US" sz="1400" i="1" dirty="0"/>
          </a:p>
        </p:txBody>
      </p:sp>
      <p:sp>
        <p:nvSpPr>
          <p:cNvPr id="15" name="TextBox 14">
            <a:extLst>
              <a:ext uri="{FF2B5EF4-FFF2-40B4-BE49-F238E27FC236}">
                <a16:creationId xmlns:a16="http://schemas.microsoft.com/office/drawing/2014/main" id="{70086903-C842-4CC2-A192-08C0C0EC605D}"/>
              </a:ext>
            </a:extLst>
          </p:cNvPr>
          <p:cNvSpPr txBox="1"/>
          <p:nvPr/>
        </p:nvSpPr>
        <p:spPr>
          <a:xfrm>
            <a:off x="5033879" y="3480744"/>
            <a:ext cx="1229710" cy="240066"/>
          </a:xfrm>
          <a:prstGeom prst="rect">
            <a:avLst/>
          </a:prstGeom>
          <a:noFill/>
        </p:spPr>
        <p:txBody>
          <a:bodyPr wrap="square" rtlCol="0">
            <a:spAutoFit/>
          </a:bodyPr>
          <a:lstStyle/>
          <a:p>
            <a:r>
              <a:rPr lang="en-US" sz="960" kern="0" spc="200" baseline="0" dirty="0">
                <a:solidFill>
                  <a:srgbClr val="EF8A25"/>
                </a:solidFill>
                <a:latin typeface="Bahnschrift SemiBold" panose="020B0502040204020203" pitchFamily="34" charset="0"/>
              </a:rPr>
              <a:t>PART THREE</a:t>
            </a:r>
          </a:p>
        </p:txBody>
      </p:sp>
      <p:sp>
        <p:nvSpPr>
          <p:cNvPr id="16" name="TextBox 15">
            <a:extLst>
              <a:ext uri="{FF2B5EF4-FFF2-40B4-BE49-F238E27FC236}">
                <a16:creationId xmlns:a16="http://schemas.microsoft.com/office/drawing/2014/main" id="{8B0BA113-904F-49E5-B2BB-69CAA30E6708}"/>
              </a:ext>
            </a:extLst>
          </p:cNvPr>
          <p:cNvSpPr txBox="1"/>
          <p:nvPr/>
        </p:nvSpPr>
        <p:spPr>
          <a:xfrm>
            <a:off x="5007601" y="3684370"/>
            <a:ext cx="1918141" cy="461665"/>
          </a:xfrm>
          <a:prstGeom prst="rect">
            <a:avLst/>
          </a:prstGeom>
          <a:noFill/>
        </p:spPr>
        <p:txBody>
          <a:bodyPr wrap="square" rtlCol="0">
            <a:spAutoFit/>
          </a:bodyPr>
          <a:lstStyle/>
          <a:p>
            <a:r>
              <a:rPr lang="en-US" sz="2400" dirty="0">
                <a:solidFill>
                  <a:srgbClr val="1B476B"/>
                </a:solidFill>
                <a:latin typeface="Bahnschrift Bold" panose="020B0502040204020203" pitchFamily="34" charset="0"/>
              </a:rPr>
              <a:t>POLICY</a:t>
            </a:r>
          </a:p>
        </p:txBody>
      </p:sp>
      <p:sp>
        <p:nvSpPr>
          <p:cNvPr id="17" name="Content Placeholder 2">
            <a:extLst>
              <a:ext uri="{FF2B5EF4-FFF2-40B4-BE49-F238E27FC236}">
                <a16:creationId xmlns:a16="http://schemas.microsoft.com/office/drawing/2014/main" id="{83FBF6B2-E2F0-4684-8991-E188F040D0B2}"/>
              </a:ext>
            </a:extLst>
          </p:cNvPr>
          <p:cNvSpPr txBox="1">
            <a:spLocks/>
          </p:cNvSpPr>
          <p:nvPr/>
        </p:nvSpPr>
        <p:spPr>
          <a:xfrm>
            <a:off x="5007601" y="4280970"/>
            <a:ext cx="1668737" cy="1977943"/>
          </a:xfrm>
          <a:prstGeom prst="rect">
            <a:avLst/>
          </a:prstGeom>
        </p:spPr>
        <p:txBody>
          <a:bodyPr bIns="45720"/>
          <a:lstStyle>
            <a:lvl1pPr marL="0" indent="0" algn="l" defTabSz="914400" rtl="0" eaLnBrk="1" latinLnBrk="0" hangingPunct="1">
              <a:lnSpc>
                <a:spcPct val="90000"/>
              </a:lnSpc>
              <a:spcBef>
                <a:spcPts val="0"/>
              </a:spcBef>
              <a:spcAft>
                <a:spcPts val="1200"/>
              </a:spcAft>
              <a:buClr>
                <a:srgbClr val="EF8A25"/>
              </a:buClr>
              <a:buFont typeface="Arial" panose="020B0604020202020204" pitchFamily="34" charset="0"/>
              <a:buNone/>
              <a:defRPr sz="1800" b="0" kern="1200" baseline="0">
                <a:solidFill>
                  <a:srgbClr val="1B476B"/>
                </a:solidFill>
                <a:latin typeface="Bahnschrift SemiCondensed" panose="020B0502040204020203" pitchFamily="34" charset="0"/>
                <a:ea typeface="+mn-ea"/>
                <a:cs typeface="+mn-cs"/>
              </a:defRPr>
            </a:lvl1pPr>
            <a:lvl2pPr marL="685800" indent="-228600" algn="l" defTabSz="914400" rtl="0" eaLnBrk="1" latinLnBrk="0" hangingPunct="1">
              <a:lnSpc>
                <a:spcPct val="90000"/>
              </a:lnSpc>
              <a:spcBef>
                <a:spcPts val="500"/>
              </a:spcBef>
              <a:buClr>
                <a:srgbClr val="EF8A25"/>
              </a:buClr>
              <a:buFont typeface="Arial" panose="020B0604020202020204" pitchFamily="34" charset="0"/>
              <a:buChar char="•"/>
              <a:defRPr sz="1600" kern="1200">
                <a:solidFill>
                  <a:srgbClr val="1B476B"/>
                </a:solidFill>
                <a:latin typeface="Bahnschrift SemiCondensed" panose="020B0502040204020203" pitchFamily="34" charset="0"/>
                <a:ea typeface="+mn-ea"/>
                <a:cs typeface="+mn-cs"/>
              </a:defRPr>
            </a:lvl2pPr>
            <a:lvl3pPr marL="1143000" indent="-228600" algn="l" defTabSz="914400" rtl="0" eaLnBrk="1" latinLnBrk="0" hangingPunct="1">
              <a:lnSpc>
                <a:spcPct val="90000"/>
              </a:lnSpc>
              <a:spcBef>
                <a:spcPts val="500"/>
              </a:spcBef>
              <a:buClr>
                <a:srgbClr val="EF8A25"/>
              </a:buClr>
              <a:buFont typeface="Arial" panose="020B0604020202020204" pitchFamily="34" charset="0"/>
              <a:buChar char="•"/>
              <a:defRPr sz="1400" kern="1200">
                <a:solidFill>
                  <a:srgbClr val="1B476B"/>
                </a:solidFill>
                <a:latin typeface="Bahnschrift SemiCondensed" panose="020B0502040204020203" pitchFamily="34" charset="0"/>
                <a:ea typeface="+mn-ea"/>
                <a:cs typeface="+mn-cs"/>
              </a:defRPr>
            </a:lvl3pPr>
            <a:lvl4pPr marL="1600200" indent="-228600" algn="l" defTabSz="914400" rtl="0" eaLnBrk="1" latinLnBrk="0" hangingPunct="1">
              <a:lnSpc>
                <a:spcPct val="90000"/>
              </a:lnSpc>
              <a:spcBef>
                <a:spcPts val="500"/>
              </a:spcBef>
              <a:buClr>
                <a:srgbClr val="EF8A25"/>
              </a:buClr>
              <a:buFont typeface="Arial" panose="020B0604020202020204" pitchFamily="34" charset="0"/>
              <a:buChar char="•"/>
              <a:defRPr sz="1400" kern="1200">
                <a:solidFill>
                  <a:srgbClr val="1B476B"/>
                </a:solidFill>
                <a:latin typeface="Bahnschrift SemiCondensed" panose="020B0502040204020203" pitchFamily="34" charset="0"/>
                <a:ea typeface="+mn-ea"/>
                <a:cs typeface="+mn-cs"/>
              </a:defRPr>
            </a:lvl4pPr>
            <a:lvl5pPr marL="2057400" indent="-228600" algn="l" defTabSz="914400" rtl="0" eaLnBrk="1" latinLnBrk="0" hangingPunct="1">
              <a:lnSpc>
                <a:spcPct val="90000"/>
              </a:lnSpc>
              <a:spcBef>
                <a:spcPts val="500"/>
              </a:spcBef>
              <a:buClr>
                <a:srgbClr val="EF8A25"/>
              </a:buClr>
              <a:buFont typeface="Arial" panose="020B0604020202020204" pitchFamily="34" charset="0"/>
              <a:buChar char="•"/>
              <a:defRPr sz="1400" kern="1200">
                <a:solidFill>
                  <a:srgbClr val="1B476B"/>
                </a:solidFill>
                <a:latin typeface="Bahnschrift SemiCondensed"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i="1" dirty="0"/>
              <a:t>April 7, 2021</a:t>
            </a:r>
          </a:p>
          <a:p>
            <a:pPr marL="0" marR="0">
              <a:spcBef>
                <a:spcPts val="0"/>
              </a:spcBef>
              <a:spcAft>
                <a:spcPts val="0"/>
              </a:spcAft>
            </a:pPr>
            <a:r>
              <a:rPr lang="en-US" sz="1600" kern="1200" dirty="0">
                <a:solidFill>
                  <a:schemeClr val="accent1">
                    <a:lumMod val="50000"/>
                  </a:schemeClr>
                </a:solidFill>
                <a:effectLst/>
                <a:ea typeface="Times New Roman" panose="02020603050405020304" pitchFamily="18" charset="0"/>
                <a:cs typeface="Times New Roman" panose="02020603050405020304" pitchFamily="18" charset="0"/>
              </a:rPr>
              <a:t>How to put DEAI in the center of an organization’s daily processes.</a:t>
            </a:r>
            <a:endParaRPr lang="en-US" sz="1600" dirty="0">
              <a:solidFill>
                <a:schemeClr val="accent1">
                  <a:lumMod val="50000"/>
                </a:schemeClr>
              </a:solidFill>
              <a:effectLst/>
              <a:ea typeface="Times New Roman" panose="02020603050405020304" pitchFamily="18" charset="0"/>
            </a:endParaRPr>
          </a:p>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8" name="TextBox 17">
            <a:extLst>
              <a:ext uri="{FF2B5EF4-FFF2-40B4-BE49-F238E27FC236}">
                <a16:creationId xmlns:a16="http://schemas.microsoft.com/office/drawing/2014/main" id="{D6EC8506-FAA4-4167-B3D1-543425F74302}"/>
              </a:ext>
            </a:extLst>
          </p:cNvPr>
          <p:cNvSpPr txBox="1"/>
          <p:nvPr/>
        </p:nvSpPr>
        <p:spPr>
          <a:xfrm>
            <a:off x="7247782" y="3469393"/>
            <a:ext cx="1229710" cy="240066"/>
          </a:xfrm>
          <a:prstGeom prst="rect">
            <a:avLst/>
          </a:prstGeom>
          <a:noFill/>
        </p:spPr>
        <p:txBody>
          <a:bodyPr wrap="square" rtlCol="0">
            <a:spAutoFit/>
          </a:bodyPr>
          <a:lstStyle/>
          <a:p>
            <a:r>
              <a:rPr lang="en-US" sz="960" kern="0" spc="200" baseline="0" dirty="0">
                <a:solidFill>
                  <a:srgbClr val="EF8A25"/>
                </a:solidFill>
                <a:latin typeface="Bahnschrift SemiBold" panose="020B0502040204020203" pitchFamily="34" charset="0"/>
              </a:rPr>
              <a:t>PART </a:t>
            </a:r>
            <a:r>
              <a:rPr lang="en-US" sz="960" kern="0" spc="200" dirty="0">
                <a:solidFill>
                  <a:srgbClr val="EF8A25"/>
                </a:solidFill>
                <a:latin typeface="Bahnschrift SemiBold" panose="020B0502040204020203" pitchFamily="34" charset="0"/>
              </a:rPr>
              <a:t>FOUR</a:t>
            </a:r>
            <a:endParaRPr lang="en-US" sz="960" kern="0" spc="200" baseline="0" dirty="0">
              <a:solidFill>
                <a:srgbClr val="EF8A25"/>
              </a:solidFill>
              <a:latin typeface="Bahnschrift SemiBold" panose="020B0502040204020203" pitchFamily="34" charset="0"/>
            </a:endParaRPr>
          </a:p>
        </p:txBody>
      </p:sp>
      <p:sp>
        <p:nvSpPr>
          <p:cNvPr id="19" name="TextBox 18">
            <a:extLst>
              <a:ext uri="{FF2B5EF4-FFF2-40B4-BE49-F238E27FC236}">
                <a16:creationId xmlns:a16="http://schemas.microsoft.com/office/drawing/2014/main" id="{9C135BC5-CC68-4293-8414-34CBADA7134F}"/>
              </a:ext>
            </a:extLst>
          </p:cNvPr>
          <p:cNvSpPr txBox="1"/>
          <p:nvPr/>
        </p:nvSpPr>
        <p:spPr>
          <a:xfrm>
            <a:off x="7221504" y="3673019"/>
            <a:ext cx="2249205" cy="461665"/>
          </a:xfrm>
          <a:prstGeom prst="rect">
            <a:avLst/>
          </a:prstGeom>
          <a:noFill/>
        </p:spPr>
        <p:txBody>
          <a:bodyPr wrap="square" rtlCol="0">
            <a:spAutoFit/>
          </a:bodyPr>
          <a:lstStyle/>
          <a:p>
            <a:r>
              <a:rPr lang="en-US" sz="2400" dirty="0">
                <a:solidFill>
                  <a:srgbClr val="1B476B"/>
                </a:solidFill>
                <a:latin typeface="Bahnschrift Bold" panose="020B0502040204020203" pitchFamily="34" charset="0"/>
              </a:rPr>
              <a:t>PROMOTION</a:t>
            </a:r>
          </a:p>
        </p:txBody>
      </p:sp>
      <p:sp>
        <p:nvSpPr>
          <p:cNvPr id="20" name="Content Placeholder 2">
            <a:extLst>
              <a:ext uri="{FF2B5EF4-FFF2-40B4-BE49-F238E27FC236}">
                <a16:creationId xmlns:a16="http://schemas.microsoft.com/office/drawing/2014/main" id="{43666FB0-CA1E-4D7F-A76E-919F07167C36}"/>
              </a:ext>
            </a:extLst>
          </p:cNvPr>
          <p:cNvSpPr txBox="1">
            <a:spLocks/>
          </p:cNvSpPr>
          <p:nvPr/>
        </p:nvSpPr>
        <p:spPr>
          <a:xfrm>
            <a:off x="7221505" y="4269619"/>
            <a:ext cx="1725428" cy="1977943"/>
          </a:xfrm>
          <a:prstGeom prst="rect">
            <a:avLst/>
          </a:prstGeom>
        </p:spPr>
        <p:txBody>
          <a:bodyPr bIns="45720"/>
          <a:lstStyle>
            <a:lvl1pPr marL="0" indent="0" algn="l" defTabSz="914400" rtl="0" eaLnBrk="1" latinLnBrk="0" hangingPunct="1">
              <a:lnSpc>
                <a:spcPct val="90000"/>
              </a:lnSpc>
              <a:spcBef>
                <a:spcPts val="0"/>
              </a:spcBef>
              <a:spcAft>
                <a:spcPts val="1200"/>
              </a:spcAft>
              <a:buClr>
                <a:srgbClr val="EF8A25"/>
              </a:buClr>
              <a:buFont typeface="Arial" panose="020B0604020202020204" pitchFamily="34" charset="0"/>
              <a:buNone/>
              <a:defRPr sz="1800" b="0" kern="1200" baseline="0">
                <a:solidFill>
                  <a:srgbClr val="1B476B"/>
                </a:solidFill>
                <a:latin typeface="Bahnschrift SemiCondensed" panose="020B0502040204020203" pitchFamily="34" charset="0"/>
                <a:ea typeface="+mn-ea"/>
                <a:cs typeface="+mn-cs"/>
              </a:defRPr>
            </a:lvl1pPr>
            <a:lvl2pPr marL="685800" indent="-228600" algn="l" defTabSz="914400" rtl="0" eaLnBrk="1" latinLnBrk="0" hangingPunct="1">
              <a:lnSpc>
                <a:spcPct val="90000"/>
              </a:lnSpc>
              <a:spcBef>
                <a:spcPts val="500"/>
              </a:spcBef>
              <a:buClr>
                <a:srgbClr val="EF8A25"/>
              </a:buClr>
              <a:buFont typeface="Arial" panose="020B0604020202020204" pitchFamily="34" charset="0"/>
              <a:buChar char="•"/>
              <a:defRPr sz="1600" kern="1200">
                <a:solidFill>
                  <a:srgbClr val="1B476B"/>
                </a:solidFill>
                <a:latin typeface="Bahnschrift SemiCondensed" panose="020B0502040204020203" pitchFamily="34" charset="0"/>
                <a:ea typeface="+mn-ea"/>
                <a:cs typeface="+mn-cs"/>
              </a:defRPr>
            </a:lvl2pPr>
            <a:lvl3pPr marL="1143000" indent="-228600" algn="l" defTabSz="914400" rtl="0" eaLnBrk="1" latinLnBrk="0" hangingPunct="1">
              <a:lnSpc>
                <a:spcPct val="90000"/>
              </a:lnSpc>
              <a:spcBef>
                <a:spcPts val="500"/>
              </a:spcBef>
              <a:buClr>
                <a:srgbClr val="EF8A25"/>
              </a:buClr>
              <a:buFont typeface="Arial" panose="020B0604020202020204" pitchFamily="34" charset="0"/>
              <a:buChar char="•"/>
              <a:defRPr sz="1400" kern="1200">
                <a:solidFill>
                  <a:srgbClr val="1B476B"/>
                </a:solidFill>
                <a:latin typeface="Bahnschrift SemiCondensed" panose="020B0502040204020203" pitchFamily="34" charset="0"/>
                <a:ea typeface="+mn-ea"/>
                <a:cs typeface="+mn-cs"/>
              </a:defRPr>
            </a:lvl3pPr>
            <a:lvl4pPr marL="1600200" indent="-228600" algn="l" defTabSz="914400" rtl="0" eaLnBrk="1" latinLnBrk="0" hangingPunct="1">
              <a:lnSpc>
                <a:spcPct val="90000"/>
              </a:lnSpc>
              <a:spcBef>
                <a:spcPts val="500"/>
              </a:spcBef>
              <a:buClr>
                <a:srgbClr val="EF8A25"/>
              </a:buClr>
              <a:buFont typeface="Arial" panose="020B0604020202020204" pitchFamily="34" charset="0"/>
              <a:buChar char="•"/>
              <a:defRPr sz="1400" kern="1200">
                <a:solidFill>
                  <a:srgbClr val="1B476B"/>
                </a:solidFill>
                <a:latin typeface="Bahnschrift SemiCondensed" panose="020B0502040204020203" pitchFamily="34" charset="0"/>
                <a:ea typeface="+mn-ea"/>
                <a:cs typeface="+mn-cs"/>
              </a:defRPr>
            </a:lvl4pPr>
            <a:lvl5pPr marL="2057400" indent="-228600" algn="l" defTabSz="914400" rtl="0" eaLnBrk="1" latinLnBrk="0" hangingPunct="1">
              <a:lnSpc>
                <a:spcPct val="90000"/>
              </a:lnSpc>
              <a:spcBef>
                <a:spcPts val="500"/>
              </a:spcBef>
              <a:buClr>
                <a:srgbClr val="EF8A25"/>
              </a:buClr>
              <a:buFont typeface="Arial" panose="020B0604020202020204" pitchFamily="34" charset="0"/>
              <a:buChar char="•"/>
              <a:defRPr sz="1400" kern="1200">
                <a:solidFill>
                  <a:srgbClr val="1B476B"/>
                </a:solidFill>
                <a:latin typeface="Bahnschrift SemiCondensed"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i="1" dirty="0"/>
              <a:t>May 5, 2021</a:t>
            </a:r>
          </a:p>
          <a:p>
            <a:r>
              <a:rPr lang="en-US" sz="1600" dirty="0"/>
              <a:t>Highlighting organizations that are in the process of placing DEAI in their current practices.</a:t>
            </a:r>
          </a:p>
        </p:txBody>
      </p:sp>
      <p:sp>
        <p:nvSpPr>
          <p:cNvPr id="23" name="TextBox 22">
            <a:extLst>
              <a:ext uri="{FF2B5EF4-FFF2-40B4-BE49-F238E27FC236}">
                <a16:creationId xmlns:a16="http://schemas.microsoft.com/office/drawing/2014/main" id="{EA4B71BF-904E-425E-A4DE-7BA0BF87B0F7}"/>
              </a:ext>
            </a:extLst>
          </p:cNvPr>
          <p:cNvSpPr txBox="1"/>
          <p:nvPr/>
        </p:nvSpPr>
        <p:spPr>
          <a:xfrm>
            <a:off x="9730883" y="3455906"/>
            <a:ext cx="1783959" cy="240066"/>
          </a:xfrm>
          <a:prstGeom prst="rect">
            <a:avLst/>
          </a:prstGeom>
          <a:noFill/>
        </p:spPr>
        <p:txBody>
          <a:bodyPr wrap="square" rtlCol="0">
            <a:spAutoFit/>
          </a:bodyPr>
          <a:lstStyle/>
          <a:p>
            <a:r>
              <a:rPr lang="en-US" sz="960" kern="0" spc="200" baseline="0" dirty="0">
                <a:solidFill>
                  <a:srgbClr val="EF8A25"/>
                </a:solidFill>
                <a:latin typeface="Bahnschrift SemiBold" panose="020B0502040204020203" pitchFamily="34" charset="0"/>
              </a:rPr>
              <a:t>SUMMIT EVENT</a:t>
            </a:r>
          </a:p>
        </p:txBody>
      </p:sp>
      <p:sp>
        <p:nvSpPr>
          <p:cNvPr id="24" name="TextBox 23">
            <a:extLst>
              <a:ext uri="{FF2B5EF4-FFF2-40B4-BE49-F238E27FC236}">
                <a16:creationId xmlns:a16="http://schemas.microsoft.com/office/drawing/2014/main" id="{EC52DF0E-B192-47B0-82D5-B7ED87FC7D9B}"/>
              </a:ext>
            </a:extLst>
          </p:cNvPr>
          <p:cNvSpPr txBox="1"/>
          <p:nvPr/>
        </p:nvSpPr>
        <p:spPr>
          <a:xfrm>
            <a:off x="9704606" y="3659532"/>
            <a:ext cx="2249205" cy="461665"/>
          </a:xfrm>
          <a:prstGeom prst="rect">
            <a:avLst/>
          </a:prstGeom>
          <a:noFill/>
        </p:spPr>
        <p:txBody>
          <a:bodyPr wrap="square" rtlCol="0">
            <a:spAutoFit/>
          </a:bodyPr>
          <a:lstStyle/>
          <a:p>
            <a:r>
              <a:rPr lang="en-US" sz="2400" dirty="0">
                <a:solidFill>
                  <a:srgbClr val="1B476B"/>
                </a:solidFill>
                <a:latin typeface="Bahnschrift Bold" panose="020B0502040204020203" pitchFamily="34" charset="0"/>
              </a:rPr>
              <a:t>SUMMIT</a:t>
            </a:r>
          </a:p>
        </p:txBody>
      </p:sp>
      <p:sp>
        <p:nvSpPr>
          <p:cNvPr id="25" name="Content Placeholder 2">
            <a:extLst>
              <a:ext uri="{FF2B5EF4-FFF2-40B4-BE49-F238E27FC236}">
                <a16:creationId xmlns:a16="http://schemas.microsoft.com/office/drawing/2014/main" id="{5AC54C8A-B978-4E3A-8D36-A98E45AF047F}"/>
              </a:ext>
            </a:extLst>
          </p:cNvPr>
          <p:cNvSpPr txBox="1">
            <a:spLocks/>
          </p:cNvSpPr>
          <p:nvPr/>
        </p:nvSpPr>
        <p:spPr>
          <a:xfrm>
            <a:off x="9704607" y="4256132"/>
            <a:ext cx="1628286" cy="1977943"/>
          </a:xfrm>
          <a:prstGeom prst="rect">
            <a:avLst/>
          </a:prstGeom>
        </p:spPr>
        <p:txBody>
          <a:bodyPr bIns="45720"/>
          <a:lstStyle>
            <a:lvl1pPr marL="0" indent="0" algn="l" defTabSz="914400" rtl="0" eaLnBrk="1" latinLnBrk="0" hangingPunct="1">
              <a:lnSpc>
                <a:spcPct val="90000"/>
              </a:lnSpc>
              <a:spcBef>
                <a:spcPts val="0"/>
              </a:spcBef>
              <a:spcAft>
                <a:spcPts val="1200"/>
              </a:spcAft>
              <a:buClr>
                <a:srgbClr val="EF8A25"/>
              </a:buClr>
              <a:buFont typeface="Arial" panose="020B0604020202020204" pitchFamily="34" charset="0"/>
              <a:buNone/>
              <a:defRPr sz="1800" b="0" kern="1200" baseline="0">
                <a:solidFill>
                  <a:srgbClr val="1B476B"/>
                </a:solidFill>
                <a:latin typeface="Bahnschrift SemiCondensed" panose="020B0502040204020203" pitchFamily="34" charset="0"/>
                <a:ea typeface="+mn-ea"/>
                <a:cs typeface="+mn-cs"/>
              </a:defRPr>
            </a:lvl1pPr>
            <a:lvl2pPr marL="685800" indent="-228600" algn="l" defTabSz="914400" rtl="0" eaLnBrk="1" latinLnBrk="0" hangingPunct="1">
              <a:lnSpc>
                <a:spcPct val="90000"/>
              </a:lnSpc>
              <a:spcBef>
                <a:spcPts val="500"/>
              </a:spcBef>
              <a:buClr>
                <a:srgbClr val="EF8A25"/>
              </a:buClr>
              <a:buFont typeface="Arial" panose="020B0604020202020204" pitchFamily="34" charset="0"/>
              <a:buChar char="•"/>
              <a:defRPr sz="1600" kern="1200">
                <a:solidFill>
                  <a:srgbClr val="1B476B"/>
                </a:solidFill>
                <a:latin typeface="Bahnschrift SemiCondensed" panose="020B0502040204020203" pitchFamily="34" charset="0"/>
                <a:ea typeface="+mn-ea"/>
                <a:cs typeface="+mn-cs"/>
              </a:defRPr>
            </a:lvl2pPr>
            <a:lvl3pPr marL="1143000" indent="-228600" algn="l" defTabSz="914400" rtl="0" eaLnBrk="1" latinLnBrk="0" hangingPunct="1">
              <a:lnSpc>
                <a:spcPct val="90000"/>
              </a:lnSpc>
              <a:spcBef>
                <a:spcPts val="500"/>
              </a:spcBef>
              <a:buClr>
                <a:srgbClr val="EF8A25"/>
              </a:buClr>
              <a:buFont typeface="Arial" panose="020B0604020202020204" pitchFamily="34" charset="0"/>
              <a:buChar char="•"/>
              <a:defRPr sz="1400" kern="1200">
                <a:solidFill>
                  <a:srgbClr val="1B476B"/>
                </a:solidFill>
                <a:latin typeface="Bahnschrift SemiCondensed" panose="020B0502040204020203" pitchFamily="34" charset="0"/>
                <a:ea typeface="+mn-ea"/>
                <a:cs typeface="+mn-cs"/>
              </a:defRPr>
            </a:lvl3pPr>
            <a:lvl4pPr marL="1600200" indent="-228600" algn="l" defTabSz="914400" rtl="0" eaLnBrk="1" latinLnBrk="0" hangingPunct="1">
              <a:lnSpc>
                <a:spcPct val="90000"/>
              </a:lnSpc>
              <a:spcBef>
                <a:spcPts val="500"/>
              </a:spcBef>
              <a:buClr>
                <a:srgbClr val="EF8A25"/>
              </a:buClr>
              <a:buFont typeface="Arial" panose="020B0604020202020204" pitchFamily="34" charset="0"/>
              <a:buChar char="•"/>
              <a:defRPr sz="1400" kern="1200">
                <a:solidFill>
                  <a:srgbClr val="1B476B"/>
                </a:solidFill>
                <a:latin typeface="Bahnschrift SemiCondensed" panose="020B0502040204020203" pitchFamily="34" charset="0"/>
                <a:ea typeface="+mn-ea"/>
                <a:cs typeface="+mn-cs"/>
              </a:defRPr>
            </a:lvl4pPr>
            <a:lvl5pPr marL="2057400" indent="-228600" algn="l" defTabSz="914400" rtl="0" eaLnBrk="1" latinLnBrk="0" hangingPunct="1">
              <a:lnSpc>
                <a:spcPct val="90000"/>
              </a:lnSpc>
              <a:spcBef>
                <a:spcPts val="500"/>
              </a:spcBef>
              <a:buClr>
                <a:srgbClr val="EF8A25"/>
              </a:buClr>
              <a:buFont typeface="Arial" panose="020B0604020202020204" pitchFamily="34" charset="0"/>
              <a:buChar char="•"/>
              <a:defRPr sz="1400" kern="1200">
                <a:solidFill>
                  <a:srgbClr val="1B476B"/>
                </a:solidFill>
                <a:latin typeface="Bahnschrift SemiCondensed"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i="1" dirty="0"/>
              <a:t>June 18, 2021</a:t>
            </a:r>
          </a:p>
          <a:p>
            <a:r>
              <a:rPr lang="en-US" sz="1600" dirty="0"/>
              <a:t>Highlighting organizations that are in the process of placing DEAI in their current practices.</a:t>
            </a:r>
          </a:p>
        </p:txBody>
      </p:sp>
      <p:cxnSp>
        <p:nvCxnSpPr>
          <p:cNvPr id="26" name="Straight Connector 25">
            <a:extLst>
              <a:ext uri="{FF2B5EF4-FFF2-40B4-BE49-F238E27FC236}">
                <a16:creationId xmlns:a16="http://schemas.microsoft.com/office/drawing/2014/main" id="{0F5B501A-4AE4-47A8-9C87-FDE8DD9FAE8C}"/>
              </a:ext>
            </a:extLst>
          </p:cNvPr>
          <p:cNvCxnSpPr>
            <a:cxnSpLocks/>
          </p:cNvCxnSpPr>
          <p:nvPr/>
        </p:nvCxnSpPr>
        <p:spPr>
          <a:xfrm>
            <a:off x="788577" y="3515713"/>
            <a:ext cx="0" cy="2262352"/>
          </a:xfrm>
          <a:prstGeom prst="line">
            <a:avLst/>
          </a:prstGeom>
          <a:ln w="25400">
            <a:solidFill>
              <a:srgbClr val="EF8A25"/>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63BBBB3-D0BB-48A0-A89E-829979647DD4}"/>
              </a:ext>
            </a:extLst>
          </p:cNvPr>
          <p:cNvCxnSpPr>
            <a:cxnSpLocks/>
          </p:cNvCxnSpPr>
          <p:nvPr/>
        </p:nvCxnSpPr>
        <p:spPr>
          <a:xfrm>
            <a:off x="2888021" y="3480744"/>
            <a:ext cx="0" cy="2094924"/>
          </a:xfrm>
          <a:prstGeom prst="line">
            <a:avLst/>
          </a:prstGeom>
          <a:ln w="25400">
            <a:solidFill>
              <a:srgbClr val="EF8A25"/>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CF937DD-1DDD-4D53-91AD-DAB5E659F8A5}"/>
              </a:ext>
            </a:extLst>
          </p:cNvPr>
          <p:cNvCxnSpPr>
            <a:cxnSpLocks/>
          </p:cNvCxnSpPr>
          <p:nvPr/>
        </p:nvCxnSpPr>
        <p:spPr>
          <a:xfrm>
            <a:off x="4898125" y="3480744"/>
            <a:ext cx="0" cy="2297321"/>
          </a:xfrm>
          <a:prstGeom prst="line">
            <a:avLst/>
          </a:prstGeom>
          <a:ln w="25400">
            <a:solidFill>
              <a:srgbClr val="EF8A25"/>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02A4DA7-B2FB-4A15-BB22-67225DC125EF}"/>
              </a:ext>
            </a:extLst>
          </p:cNvPr>
          <p:cNvCxnSpPr>
            <a:cxnSpLocks/>
          </p:cNvCxnSpPr>
          <p:nvPr/>
        </p:nvCxnSpPr>
        <p:spPr>
          <a:xfrm>
            <a:off x="7107922" y="3515713"/>
            <a:ext cx="0" cy="2412124"/>
          </a:xfrm>
          <a:prstGeom prst="line">
            <a:avLst/>
          </a:prstGeom>
          <a:ln w="25400">
            <a:solidFill>
              <a:srgbClr val="EF8A25"/>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D3DEC71-49FA-45A3-9EAA-C684652A0265}"/>
              </a:ext>
            </a:extLst>
          </p:cNvPr>
          <p:cNvCxnSpPr>
            <a:cxnSpLocks/>
          </p:cNvCxnSpPr>
          <p:nvPr/>
        </p:nvCxnSpPr>
        <p:spPr>
          <a:xfrm>
            <a:off x="9583218" y="3515713"/>
            <a:ext cx="0" cy="2475186"/>
          </a:xfrm>
          <a:prstGeom prst="line">
            <a:avLst/>
          </a:prstGeom>
          <a:ln w="25400">
            <a:solidFill>
              <a:srgbClr val="EF8A25"/>
            </a:solidFill>
          </a:ln>
        </p:spPr>
        <p:style>
          <a:lnRef idx="1">
            <a:schemeClr val="accent1"/>
          </a:lnRef>
          <a:fillRef idx="0">
            <a:schemeClr val="accent1"/>
          </a:fillRef>
          <a:effectRef idx="0">
            <a:schemeClr val="accent1"/>
          </a:effectRef>
          <a:fontRef idx="minor">
            <a:schemeClr val="tx1"/>
          </a:fontRef>
        </p:style>
      </p:cxnSp>
      <p:sp>
        <p:nvSpPr>
          <p:cNvPr id="35" name="Title 1">
            <a:extLst>
              <a:ext uri="{FF2B5EF4-FFF2-40B4-BE49-F238E27FC236}">
                <a16:creationId xmlns:a16="http://schemas.microsoft.com/office/drawing/2014/main" id="{C74CBDF2-1280-4924-A648-2DC9A8DF4906}"/>
              </a:ext>
            </a:extLst>
          </p:cNvPr>
          <p:cNvSpPr txBox="1">
            <a:spLocks/>
          </p:cNvSpPr>
          <p:nvPr/>
        </p:nvSpPr>
        <p:spPr>
          <a:xfrm>
            <a:off x="838199" y="1793466"/>
            <a:ext cx="8204947" cy="1410686"/>
          </a:xfrm>
          <a:prstGeom prst="rect">
            <a:avLst/>
          </a:prstGeom>
        </p:spPr>
        <p:txBody>
          <a:bodyPr anchor="b"/>
          <a:lstStyle>
            <a:lvl1pPr algn="l" defTabSz="914400" rtl="0" eaLnBrk="1" latinLnBrk="0" hangingPunct="1">
              <a:lnSpc>
                <a:spcPct val="90000"/>
              </a:lnSpc>
              <a:spcBef>
                <a:spcPct val="0"/>
              </a:spcBef>
              <a:buNone/>
              <a:defRPr sz="4200" kern="1200">
                <a:solidFill>
                  <a:srgbClr val="1B476B"/>
                </a:solidFill>
                <a:latin typeface="Bahnschrift SEMIBOLD SemiCondensed" panose="020B0502040204020203" pitchFamily="34" charset="0"/>
                <a:ea typeface="+mj-ea"/>
                <a:cs typeface="+mj-cs"/>
              </a:defRPr>
            </a:lvl1pPr>
          </a:lstStyle>
          <a:p>
            <a:r>
              <a:rPr lang="en-US" dirty="0"/>
              <a:t>Lens of Equity Series</a:t>
            </a:r>
          </a:p>
        </p:txBody>
      </p:sp>
    </p:spTree>
    <p:extLst>
      <p:ext uri="{BB962C8B-B14F-4D97-AF65-F5344CB8AC3E}">
        <p14:creationId xmlns:p14="http://schemas.microsoft.com/office/powerpoint/2010/main" val="3399592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0FA70-0BBF-D743-81E9-F1970282DB95}"/>
              </a:ext>
            </a:extLst>
          </p:cNvPr>
          <p:cNvSpPr>
            <a:spLocks noGrp="1"/>
          </p:cNvSpPr>
          <p:nvPr>
            <p:ph type="title"/>
          </p:nvPr>
        </p:nvSpPr>
        <p:spPr>
          <a:xfrm>
            <a:off x="838200" y="2295525"/>
            <a:ext cx="8204200" cy="1409700"/>
          </a:xfrm>
        </p:spPr>
        <p:txBody>
          <a:bodyPr>
            <a:normAutofit/>
          </a:bodyPr>
          <a:lstStyle/>
          <a:p>
            <a:r>
              <a:rPr lang="en-US" dirty="0"/>
              <a:t>Listen and take action!</a:t>
            </a:r>
          </a:p>
        </p:txBody>
      </p:sp>
      <p:sp>
        <p:nvSpPr>
          <p:cNvPr id="3" name="Content Placeholder 2">
            <a:extLst>
              <a:ext uri="{FF2B5EF4-FFF2-40B4-BE49-F238E27FC236}">
                <a16:creationId xmlns:a16="http://schemas.microsoft.com/office/drawing/2014/main" id="{CDFA3AF2-F6F3-DE41-BA6D-9DDB53C5FDD2}"/>
              </a:ext>
            </a:extLst>
          </p:cNvPr>
          <p:cNvSpPr>
            <a:spLocks noGrp="1"/>
          </p:cNvSpPr>
          <p:nvPr>
            <p:ph idx="1"/>
          </p:nvPr>
        </p:nvSpPr>
        <p:spPr>
          <a:xfrm>
            <a:off x="838200" y="4057650"/>
            <a:ext cx="6870700" cy="2800350"/>
          </a:xfrm>
        </p:spPr>
        <p:txBody>
          <a:bodyPr/>
          <a:lstStyle/>
          <a:p>
            <a:pPr marL="285750" indent="-285750">
              <a:buFont typeface="Arial" panose="020B0604020202020204" pitchFamily="34" charset="0"/>
              <a:buChar char="•"/>
            </a:pPr>
            <a:r>
              <a:rPr lang="en-US" dirty="0"/>
              <a:t>Review survey results with leadership team and develop initiatives</a:t>
            </a:r>
          </a:p>
          <a:p>
            <a:pPr marL="285750" indent="-285750">
              <a:buFont typeface="Arial" panose="020B0604020202020204" pitchFamily="34" charset="0"/>
              <a:buChar char="•"/>
            </a:pPr>
            <a:r>
              <a:rPr lang="en-US" dirty="0"/>
              <a:t>Address employee concerns</a:t>
            </a:r>
          </a:p>
          <a:p>
            <a:pPr marL="285750" indent="-285750">
              <a:buFont typeface="Arial" panose="020B0604020202020204" pitchFamily="34" charset="0"/>
              <a:buChar char="•"/>
            </a:pPr>
            <a:r>
              <a:rPr lang="en-US" dirty="0"/>
              <a:t>Provide transparency by sharing results</a:t>
            </a:r>
          </a:p>
          <a:p>
            <a:pPr marL="285750" indent="-285750">
              <a:buFont typeface="Arial" panose="020B0604020202020204" pitchFamily="34" charset="0"/>
              <a:buChar char="•"/>
            </a:pPr>
            <a:r>
              <a:rPr lang="en-US" dirty="0"/>
              <a:t>Develop KPIs (key performance indicators) to measure effectiveness</a:t>
            </a:r>
          </a:p>
        </p:txBody>
      </p:sp>
    </p:spTree>
    <p:extLst>
      <p:ext uri="{BB962C8B-B14F-4D97-AF65-F5344CB8AC3E}">
        <p14:creationId xmlns:p14="http://schemas.microsoft.com/office/powerpoint/2010/main" val="2199785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3FCA8-3B65-9342-837E-093439C89592}"/>
              </a:ext>
            </a:extLst>
          </p:cNvPr>
          <p:cNvSpPr>
            <a:spLocks noGrp="1"/>
          </p:cNvSpPr>
          <p:nvPr>
            <p:ph type="title"/>
          </p:nvPr>
        </p:nvSpPr>
        <p:spPr>
          <a:xfrm>
            <a:off x="838199" y="1793466"/>
            <a:ext cx="8204947" cy="1410686"/>
          </a:xfrm>
        </p:spPr>
        <p:txBody>
          <a:bodyPr>
            <a:normAutofit fontScale="90000"/>
          </a:bodyPr>
          <a:lstStyle/>
          <a:p>
            <a:r>
              <a:rPr lang="en-US" dirty="0"/>
              <a:t>Create a safe and healthy environment </a:t>
            </a:r>
            <a:br>
              <a:rPr lang="en-US" dirty="0"/>
            </a:br>
            <a:r>
              <a:rPr lang="en-US" dirty="0"/>
              <a:t>for Courageous Conversations</a:t>
            </a:r>
          </a:p>
        </p:txBody>
      </p:sp>
      <p:sp>
        <p:nvSpPr>
          <p:cNvPr id="3" name="Content Placeholder 2">
            <a:extLst>
              <a:ext uri="{FF2B5EF4-FFF2-40B4-BE49-F238E27FC236}">
                <a16:creationId xmlns:a16="http://schemas.microsoft.com/office/drawing/2014/main" id="{DD2D2EAF-0F34-8942-BA39-E208A1FFCCC6}"/>
              </a:ext>
            </a:extLst>
          </p:cNvPr>
          <p:cNvSpPr>
            <a:spLocks noGrp="1"/>
          </p:cNvSpPr>
          <p:nvPr>
            <p:ph idx="1"/>
          </p:nvPr>
        </p:nvSpPr>
        <p:spPr>
          <a:xfrm>
            <a:off x="838200" y="3556748"/>
            <a:ext cx="6871138" cy="2799602"/>
          </a:xfrm>
        </p:spPr>
        <p:txBody>
          <a:bodyPr>
            <a:normAutofit/>
          </a:bodyPr>
          <a:lstStyle/>
          <a:p>
            <a:r>
              <a:rPr lang="en-US" dirty="0"/>
              <a:t>The goal of these conversations is to:</a:t>
            </a:r>
          </a:p>
          <a:p>
            <a:pPr marL="342900" indent="-342900">
              <a:buFont typeface="+mj-lt"/>
              <a:buAutoNum type="arabicPeriod"/>
            </a:pPr>
            <a:r>
              <a:rPr lang="en-US" dirty="0"/>
              <a:t>Provide employees with an opportunity to share ideas and experiences which allow them to connect and come together.</a:t>
            </a:r>
          </a:p>
          <a:p>
            <a:pPr marL="342900" indent="-342900">
              <a:buFont typeface="+mj-lt"/>
              <a:buAutoNum type="arabicPeriod"/>
            </a:pPr>
            <a:r>
              <a:rPr lang="en-US" dirty="0"/>
              <a:t>Foster collaboration between colleagues by learning about similarities amongst one another.</a:t>
            </a:r>
          </a:p>
          <a:p>
            <a:pPr marL="342900" indent="-342900">
              <a:buFont typeface="+mj-lt"/>
              <a:buAutoNum type="arabicPeriod"/>
            </a:pPr>
            <a:r>
              <a:rPr lang="en-US" dirty="0"/>
              <a:t>Determine barriers that employees may be experiencing.</a:t>
            </a:r>
          </a:p>
        </p:txBody>
      </p:sp>
    </p:spTree>
    <p:extLst>
      <p:ext uri="{BB962C8B-B14F-4D97-AF65-F5344CB8AC3E}">
        <p14:creationId xmlns:p14="http://schemas.microsoft.com/office/powerpoint/2010/main" val="2032883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B5771-AD7F-8941-8EA1-43F16145789F}"/>
              </a:ext>
            </a:extLst>
          </p:cNvPr>
          <p:cNvSpPr>
            <a:spLocks noGrp="1"/>
          </p:cNvSpPr>
          <p:nvPr>
            <p:ph type="title"/>
          </p:nvPr>
        </p:nvSpPr>
        <p:spPr>
          <a:xfrm>
            <a:off x="838199" y="1793466"/>
            <a:ext cx="8204947" cy="1410686"/>
          </a:xfrm>
        </p:spPr>
        <p:txBody>
          <a:bodyPr>
            <a:normAutofit/>
          </a:bodyPr>
          <a:lstStyle/>
          <a:p>
            <a:r>
              <a:rPr lang="en-US" dirty="0"/>
              <a:t>Lay out the ground rules for Courageous Conversations</a:t>
            </a:r>
          </a:p>
        </p:txBody>
      </p:sp>
      <p:sp>
        <p:nvSpPr>
          <p:cNvPr id="3" name="Content Placeholder 2">
            <a:extLst>
              <a:ext uri="{FF2B5EF4-FFF2-40B4-BE49-F238E27FC236}">
                <a16:creationId xmlns:a16="http://schemas.microsoft.com/office/drawing/2014/main" id="{0841EF91-4A07-964D-B5E9-906F9BED8847}"/>
              </a:ext>
            </a:extLst>
          </p:cNvPr>
          <p:cNvSpPr>
            <a:spLocks noGrp="1"/>
          </p:cNvSpPr>
          <p:nvPr>
            <p:ph idx="1"/>
          </p:nvPr>
        </p:nvSpPr>
        <p:spPr>
          <a:xfrm>
            <a:off x="838200" y="3556748"/>
            <a:ext cx="6871138" cy="2799602"/>
          </a:xfrm>
        </p:spPr>
        <p:txBody>
          <a:bodyPr>
            <a:normAutofit fontScale="92500" lnSpcReduction="20000"/>
          </a:bodyPr>
          <a:lstStyle/>
          <a:p>
            <a:r>
              <a:rPr lang="en-US" dirty="0"/>
              <a:t>State that the expectation is that participants commit to engaging with one another in an honest manner that is open-minded and vulnerable.</a:t>
            </a:r>
          </a:p>
          <a:p>
            <a:r>
              <a:rPr lang="en-US" dirty="0"/>
              <a:t>Include the following additional parameters:</a:t>
            </a:r>
          </a:p>
          <a:p>
            <a:pPr marL="285750" indent="-285750">
              <a:buFont typeface="Arial" panose="020B0604020202020204" pitchFamily="34" charset="0"/>
              <a:buChar char="•"/>
            </a:pPr>
            <a:r>
              <a:rPr lang="en-US" dirty="0"/>
              <a:t>Safe space for transparency</a:t>
            </a:r>
          </a:p>
          <a:p>
            <a:pPr marL="285750" indent="-285750">
              <a:buFont typeface="Arial" panose="020B0604020202020204" pitchFamily="34" charset="0"/>
              <a:buChar char="•"/>
            </a:pPr>
            <a:r>
              <a:rPr lang="en-US" dirty="0"/>
              <a:t>Speak your truth and don’t speak for others</a:t>
            </a:r>
          </a:p>
          <a:p>
            <a:pPr marL="285750" indent="-285750">
              <a:buFont typeface="Arial" panose="020B0604020202020204" pitchFamily="34" charset="0"/>
              <a:buChar char="•"/>
            </a:pPr>
            <a:r>
              <a:rPr lang="en-US" dirty="0"/>
              <a:t>Listen for understanding</a:t>
            </a:r>
          </a:p>
          <a:p>
            <a:pPr marL="285750" indent="-285750">
              <a:buFont typeface="Arial" panose="020B0604020202020204" pitchFamily="34" charset="0"/>
              <a:buChar char="•"/>
            </a:pPr>
            <a:r>
              <a:rPr lang="en-US" dirty="0"/>
              <a:t>Honor confidentiality</a:t>
            </a:r>
          </a:p>
          <a:p>
            <a:pPr marL="285750" indent="-285750">
              <a:buFont typeface="Arial" panose="020B0604020202020204" pitchFamily="34" charset="0"/>
              <a:buChar char="•"/>
            </a:pPr>
            <a:r>
              <a:rPr lang="en-US" dirty="0"/>
              <a:t>Ask if there are any additional ground rules participants would like to be considered for the future</a:t>
            </a:r>
          </a:p>
        </p:txBody>
      </p:sp>
    </p:spTree>
    <p:extLst>
      <p:ext uri="{BB962C8B-B14F-4D97-AF65-F5344CB8AC3E}">
        <p14:creationId xmlns:p14="http://schemas.microsoft.com/office/powerpoint/2010/main" val="214338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86EB9A91-DA42-4316-9EE4-497809E5E86D}"/>
              </a:ext>
            </a:extLst>
          </p:cNvPr>
          <p:cNvSpPr>
            <a:spLocks noGrp="1"/>
          </p:cNvSpPr>
          <p:nvPr>
            <p:ph type="body" sz="quarter" idx="14"/>
          </p:nvPr>
        </p:nvSpPr>
        <p:spPr>
          <a:xfrm>
            <a:off x="639192" y="2938253"/>
            <a:ext cx="6676008" cy="601663"/>
          </a:xfrm>
        </p:spPr>
        <p:txBody>
          <a:bodyPr/>
          <a:lstStyle/>
          <a:p>
            <a:pPr algn="ctr"/>
            <a:r>
              <a:rPr lang="en-US" dirty="0">
                <a:solidFill>
                  <a:schemeClr val="bg1"/>
                </a:solidFill>
              </a:rPr>
              <a:t>Feedback Request</a:t>
            </a:r>
          </a:p>
        </p:txBody>
      </p:sp>
      <p:sp>
        <p:nvSpPr>
          <p:cNvPr id="12" name="Text Placeholder 4">
            <a:extLst>
              <a:ext uri="{FF2B5EF4-FFF2-40B4-BE49-F238E27FC236}">
                <a16:creationId xmlns:a16="http://schemas.microsoft.com/office/drawing/2014/main" id="{5208B7C7-8EF3-41E6-A3F3-CD16687AAC87}"/>
              </a:ext>
            </a:extLst>
          </p:cNvPr>
          <p:cNvSpPr>
            <a:spLocks noGrp="1"/>
          </p:cNvSpPr>
          <p:nvPr>
            <p:ph type="body" sz="quarter" idx="15"/>
          </p:nvPr>
        </p:nvSpPr>
        <p:spPr>
          <a:xfrm>
            <a:off x="8854323" y="5784480"/>
            <a:ext cx="2602526" cy="540899"/>
          </a:xfrm>
        </p:spPr>
        <p:txBody>
          <a:bodyPr/>
          <a:lstStyle/>
          <a:p>
            <a:r>
              <a:rPr lang="en-US" sz="2400" b="1" dirty="0"/>
              <a:t>86 48 26 0</a:t>
            </a:r>
          </a:p>
          <a:p>
            <a:endParaRPr lang="en-US" dirty="0"/>
          </a:p>
        </p:txBody>
      </p:sp>
      <p:sp>
        <p:nvSpPr>
          <p:cNvPr id="13" name="Text Placeholder 5">
            <a:extLst>
              <a:ext uri="{FF2B5EF4-FFF2-40B4-BE49-F238E27FC236}">
                <a16:creationId xmlns:a16="http://schemas.microsoft.com/office/drawing/2014/main" id="{E468969A-0BCE-4BE6-B9A2-9832B24C7CAC}"/>
              </a:ext>
            </a:extLst>
          </p:cNvPr>
          <p:cNvSpPr>
            <a:spLocks noGrp="1"/>
          </p:cNvSpPr>
          <p:nvPr>
            <p:ph type="body" sz="quarter" idx="16"/>
          </p:nvPr>
        </p:nvSpPr>
        <p:spPr>
          <a:xfrm>
            <a:off x="8854323" y="5457069"/>
            <a:ext cx="1371600" cy="252412"/>
          </a:xfrm>
        </p:spPr>
        <p:txBody>
          <a:bodyPr/>
          <a:lstStyle/>
          <a:p>
            <a:r>
              <a:rPr lang="en-US" dirty="0"/>
              <a:t>Enter Code</a:t>
            </a:r>
          </a:p>
        </p:txBody>
      </p:sp>
      <p:pic>
        <p:nvPicPr>
          <p:cNvPr id="14" name="Picture 13">
            <a:extLst>
              <a:ext uri="{FF2B5EF4-FFF2-40B4-BE49-F238E27FC236}">
                <a16:creationId xmlns:a16="http://schemas.microsoft.com/office/drawing/2014/main" id="{89A27452-E3D9-4E1B-9134-5F291DE5AC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5632" y="1379078"/>
            <a:ext cx="2160838" cy="2160838"/>
          </a:xfrm>
          <a:prstGeom prst="rect">
            <a:avLst/>
          </a:prstGeom>
        </p:spPr>
      </p:pic>
      <p:sp>
        <p:nvSpPr>
          <p:cNvPr id="15" name="Text Placeholder 4">
            <a:extLst>
              <a:ext uri="{FF2B5EF4-FFF2-40B4-BE49-F238E27FC236}">
                <a16:creationId xmlns:a16="http://schemas.microsoft.com/office/drawing/2014/main" id="{76E81AAD-335D-48CF-85AE-47ADE30B7D4A}"/>
              </a:ext>
            </a:extLst>
          </p:cNvPr>
          <p:cNvSpPr txBox="1">
            <a:spLocks/>
          </p:cNvSpPr>
          <p:nvPr/>
        </p:nvSpPr>
        <p:spPr>
          <a:xfrm>
            <a:off x="8854323" y="4859405"/>
            <a:ext cx="2602526" cy="54089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300" kern="1200">
                <a:solidFill>
                  <a:srgbClr val="1B476B"/>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t>www.menti.com</a:t>
            </a:r>
          </a:p>
          <a:p>
            <a:endParaRPr lang="en-US" sz="1400" dirty="0"/>
          </a:p>
        </p:txBody>
      </p:sp>
      <p:sp>
        <p:nvSpPr>
          <p:cNvPr id="16" name="Text Placeholder 5">
            <a:extLst>
              <a:ext uri="{FF2B5EF4-FFF2-40B4-BE49-F238E27FC236}">
                <a16:creationId xmlns:a16="http://schemas.microsoft.com/office/drawing/2014/main" id="{9BF38441-703A-4E5A-B321-51433F80A500}"/>
              </a:ext>
            </a:extLst>
          </p:cNvPr>
          <p:cNvSpPr txBox="1">
            <a:spLocks/>
          </p:cNvSpPr>
          <p:nvPr/>
        </p:nvSpPr>
        <p:spPr>
          <a:xfrm>
            <a:off x="8854323" y="4531994"/>
            <a:ext cx="1371600" cy="25241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kern="1200" spc="150" baseline="0">
                <a:solidFill>
                  <a:srgbClr val="EF8A25"/>
                </a:solidFill>
                <a:latin typeface="Bahnschrift SemiBold SemiConden"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Please Visit</a:t>
            </a:r>
          </a:p>
        </p:txBody>
      </p:sp>
      <p:pic>
        <p:nvPicPr>
          <p:cNvPr id="17" name="Picture 16" descr="Graphical user interface, application&#10;&#10;Description automatically generated">
            <a:extLst>
              <a:ext uri="{FF2B5EF4-FFF2-40B4-BE49-F238E27FC236}">
                <a16:creationId xmlns:a16="http://schemas.microsoft.com/office/drawing/2014/main" id="{2E88E5DE-A22C-4825-BDE1-4DE6F03EAF10}"/>
              </a:ext>
            </a:extLst>
          </p:cNvPr>
          <p:cNvPicPr>
            <a:picLocks noChangeAspect="1"/>
          </p:cNvPicPr>
          <p:nvPr/>
        </p:nvPicPr>
        <p:blipFill>
          <a:blip r:embed="rId3"/>
          <a:stretch>
            <a:fillRect/>
          </a:stretch>
        </p:blipFill>
        <p:spPr>
          <a:xfrm>
            <a:off x="2456043" y="4428819"/>
            <a:ext cx="2982411" cy="861171"/>
          </a:xfrm>
          <a:prstGeom prst="rect">
            <a:avLst/>
          </a:prstGeom>
        </p:spPr>
      </p:pic>
    </p:spTree>
    <p:extLst>
      <p:ext uri="{BB962C8B-B14F-4D97-AF65-F5344CB8AC3E}">
        <p14:creationId xmlns:p14="http://schemas.microsoft.com/office/powerpoint/2010/main" val="35086076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4CA4F7E-5351-4DA3-9A9E-3B5C942E3D69}"/>
              </a:ext>
            </a:extLst>
          </p:cNvPr>
          <p:cNvSpPr>
            <a:spLocks noGrp="1"/>
          </p:cNvSpPr>
          <p:nvPr>
            <p:ph type="body" sz="quarter" idx="14"/>
          </p:nvPr>
        </p:nvSpPr>
        <p:spPr>
          <a:xfrm>
            <a:off x="8847973" y="4598695"/>
            <a:ext cx="2851658" cy="601663"/>
          </a:xfrm>
        </p:spPr>
        <p:txBody>
          <a:bodyPr/>
          <a:lstStyle/>
          <a:p>
            <a:r>
              <a:rPr lang="en-US" dirty="0"/>
              <a:t>Practice</a:t>
            </a:r>
          </a:p>
        </p:txBody>
      </p:sp>
      <p:sp>
        <p:nvSpPr>
          <p:cNvPr id="5" name="Text Placeholder 4">
            <a:extLst>
              <a:ext uri="{FF2B5EF4-FFF2-40B4-BE49-F238E27FC236}">
                <a16:creationId xmlns:a16="http://schemas.microsoft.com/office/drawing/2014/main" id="{F5497096-3961-49B5-8414-C35515208912}"/>
              </a:ext>
            </a:extLst>
          </p:cNvPr>
          <p:cNvSpPr>
            <a:spLocks noGrp="1"/>
          </p:cNvSpPr>
          <p:nvPr>
            <p:ph type="body" sz="quarter" idx="15"/>
          </p:nvPr>
        </p:nvSpPr>
        <p:spPr/>
        <p:txBody>
          <a:bodyPr/>
          <a:lstStyle/>
          <a:p>
            <a:r>
              <a:rPr lang="en-US" dirty="0"/>
              <a:t>Putting DEAI in the center of an organization’s daily processes.</a:t>
            </a:r>
          </a:p>
        </p:txBody>
      </p:sp>
      <p:sp>
        <p:nvSpPr>
          <p:cNvPr id="6" name="Text Placeholder 5">
            <a:extLst>
              <a:ext uri="{FF2B5EF4-FFF2-40B4-BE49-F238E27FC236}">
                <a16:creationId xmlns:a16="http://schemas.microsoft.com/office/drawing/2014/main" id="{C7EFCBD0-CDB1-4B82-A0E7-1D2258A56AD5}"/>
              </a:ext>
            </a:extLst>
          </p:cNvPr>
          <p:cNvSpPr>
            <a:spLocks noGrp="1"/>
          </p:cNvSpPr>
          <p:nvPr>
            <p:ph type="body" sz="quarter" idx="16"/>
          </p:nvPr>
        </p:nvSpPr>
        <p:spPr>
          <a:xfrm>
            <a:off x="8854322" y="5456719"/>
            <a:ext cx="2425905" cy="252412"/>
          </a:xfrm>
        </p:spPr>
        <p:txBody>
          <a:bodyPr/>
          <a:lstStyle/>
          <a:p>
            <a:r>
              <a:rPr lang="en-US" dirty="0"/>
              <a:t>MARCH 3</a:t>
            </a:r>
            <a:r>
              <a:rPr lang="en-US" baseline="30000" dirty="0"/>
              <a:t>RD</a:t>
            </a:r>
            <a:r>
              <a:rPr lang="en-US" dirty="0"/>
              <a:t>, 2020</a:t>
            </a:r>
          </a:p>
        </p:txBody>
      </p:sp>
      <p:sp>
        <p:nvSpPr>
          <p:cNvPr id="2" name="Text Placeholder 1">
            <a:extLst>
              <a:ext uri="{FF2B5EF4-FFF2-40B4-BE49-F238E27FC236}">
                <a16:creationId xmlns:a16="http://schemas.microsoft.com/office/drawing/2014/main" id="{6BE02417-944D-44C3-B586-26F342982210}"/>
              </a:ext>
            </a:extLst>
          </p:cNvPr>
          <p:cNvSpPr>
            <a:spLocks noGrp="1"/>
          </p:cNvSpPr>
          <p:nvPr>
            <p:ph type="body" sz="quarter" idx="17"/>
          </p:nvPr>
        </p:nvSpPr>
        <p:spPr>
          <a:xfrm>
            <a:off x="8901032" y="4383366"/>
            <a:ext cx="2666861" cy="261610"/>
          </a:xfrm>
        </p:spPr>
        <p:txBody>
          <a:bodyPr/>
          <a:lstStyle/>
          <a:p>
            <a:r>
              <a:rPr lang="en-US" dirty="0"/>
              <a:t>NEXT PART</a:t>
            </a:r>
          </a:p>
        </p:txBody>
      </p:sp>
      <p:pic>
        <p:nvPicPr>
          <p:cNvPr id="8" name="Picture 7">
            <a:extLst>
              <a:ext uri="{FF2B5EF4-FFF2-40B4-BE49-F238E27FC236}">
                <a16:creationId xmlns:a16="http://schemas.microsoft.com/office/drawing/2014/main" id="{D5D68905-4176-4641-964B-F44FE988578A}"/>
              </a:ext>
            </a:extLst>
          </p:cNvPr>
          <p:cNvPicPr>
            <a:picLocks noChangeAspect="1"/>
          </p:cNvPicPr>
          <p:nvPr/>
        </p:nvPicPr>
        <p:blipFill>
          <a:blip r:embed="rId2"/>
          <a:srcRect/>
          <a:stretch/>
        </p:blipFill>
        <p:spPr>
          <a:xfrm>
            <a:off x="1126482" y="2716545"/>
            <a:ext cx="5703585" cy="1646910"/>
          </a:xfrm>
          <a:prstGeom prst="rect">
            <a:avLst/>
          </a:prstGeom>
        </p:spPr>
      </p:pic>
      <p:pic>
        <p:nvPicPr>
          <p:cNvPr id="9" name="Picture 8">
            <a:extLst>
              <a:ext uri="{FF2B5EF4-FFF2-40B4-BE49-F238E27FC236}">
                <a16:creationId xmlns:a16="http://schemas.microsoft.com/office/drawing/2014/main" id="{2BA667CB-B469-49D6-8C37-613AE1384F9E}"/>
              </a:ext>
            </a:extLst>
          </p:cNvPr>
          <p:cNvPicPr>
            <a:picLocks noChangeAspect="1"/>
          </p:cNvPicPr>
          <p:nvPr/>
        </p:nvPicPr>
        <p:blipFill>
          <a:blip r:embed="rId3"/>
          <a:stretch>
            <a:fillRect/>
          </a:stretch>
        </p:blipFill>
        <p:spPr>
          <a:xfrm>
            <a:off x="2073274" y="4803862"/>
            <a:ext cx="3810000" cy="438150"/>
          </a:xfrm>
          <a:prstGeom prst="rect">
            <a:avLst/>
          </a:prstGeom>
        </p:spPr>
      </p:pic>
    </p:spTree>
    <p:extLst>
      <p:ext uri="{BB962C8B-B14F-4D97-AF65-F5344CB8AC3E}">
        <p14:creationId xmlns:p14="http://schemas.microsoft.com/office/powerpoint/2010/main" val="18886311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86EB9A91-DA42-4316-9EE4-497809E5E86D}"/>
              </a:ext>
            </a:extLst>
          </p:cNvPr>
          <p:cNvSpPr>
            <a:spLocks noGrp="1"/>
          </p:cNvSpPr>
          <p:nvPr>
            <p:ph type="body" sz="quarter" idx="14"/>
          </p:nvPr>
        </p:nvSpPr>
        <p:spPr>
          <a:xfrm>
            <a:off x="639192" y="2938253"/>
            <a:ext cx="6676008" cy="601663"/>
          </a:xfrm>
        </p:spPr>
        <p:txBody>
          <a:bodyPr/>
          <a:lstStyle/>
          <a:p>
            <a:pPr algn="ctr"/>
            <a:r>
              <a:rPr lang="en-US" dirty="0">
                <a:solidFill>
                  <a:schemeClr val="bg1"/>
                </a:solidFill>
              </a:rPr>
              <a:t>Feedback Request</a:t>
            </a:r>
          </a:p>
        </p:txBody>
      </p:sp>
      <p:sp>
        <p:nvSpPr>
          <p:cNvPr id="12" name="Text Placeholder 4">
            <a:extLst>
              <a:ext uri="{FF2B5EF4-FFF2-40B4-BE49-F238E27FC236}">
                <a16:creationId xmlns:a16="http://schemas.microsoft.com/office/drawing/2014/main" id="{5208B7C7-8EF3-41E6-A3F3-CD16687AAC87}"/>
              </a:ext>
            </a:extLst>
          </p:cNvPr>
          <p:cNvSpPr>
            <a:spLocks noGrp="1"/>
          </p:cNvSpPr>
          <p:nvPr>
            <p:ph type="body" sz="quarter" idx="15"/>
          </p:nvPr>
        </p:nvSpPr>
        <p:spPr>
          <a:xfrm>
            <a:off x="8854323" y="5784480"/>
            <a:ext cx="2602526" cy="540899"/>
          </a:xfrm>
        </p:spPr>
        <p:txBody>
          <a:bodyPr/>
          <a:lstStyle/>
          <a:p>
            <a:r>
              <a:rPr lang="en-US" sz="2400" b="1" dirty="0"/>
              <a:t>86 48 26 0</a:t>
            </a:r>
          </a:p>
          <a:p>
            <a:endParaRPr lang="en-US" dirty="0"/>
          </a:p>
        </p:txBody>
      </p:sp>
      <p:sp>
        <p:nvSpPr>
          <p:cNvPr id="13" name="Text Placeholder 5">
            <a:extLst>
              <a:ext uri="{FF2B5EF4-FFF2-40B4-BE49-F238E27FC236}">
                <a16:creationId xmlns:a16="http://schemas.microsoft.com/office/drawing/2014/main" id="{E468969A-0BCE-4BE6-B9A2-9832B24C7CAC}"/>
              </a:ext>
            </a:extLst>
          </p:cNvPr>
          <p:cNvSpPr>
            <a:spLocks noGrp="1"/>
          </p:cNvSpPr>
          <p:nvPr>
            <p:ph type="body" sz="quarter" idx="16"/>
          </p:nvPr>
        </p:nvSpPr>
        <p:spPr>
          <a:xfrm>
            <a:off x="8854323" y="5457069"/>
            <a:ext cx="1371600" cy="252412"/>
          </a:xfrm>
        </p:spPr>
        <p:txBody>
          <a:bodyPr/>
          <a:lstStyle/>
          <a:p>
            <a:r>
              <a:rPr lang="en-US" dirty="0"/>
              <a:t>Enter Code</a:t>
            </a:r>
          </a:p>
        </p:txBody>
      </p:sp>
      <p:pic>
        <p:nvPicPr>
          <p:cNvPr id="14" name="Picture 13">
            <a:extLst>
              <a:ext uri="{FF2B5EF4-FFF2-40B4-BE49-F238E27FC236}">
                <a16:creationId xmlns:a16="http://schemas.microsoft.com/office/drawing/2014/main" id="{89A27452-E3D9-4E1B-9134-5F291DE5AC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5632" y="1379078"/>
            <a:ext cx="2160838" cy="2160838"/>
          </a:xfrm>
          <a:prstGeom prst="rect">
            <a:avLst/>
          </a:prstGeom>
        </p:spPr>
      </p:pic>
      <p:sp>
        <p:nvSpPr>
          <p:cNvPr id="15" name="Text Placeholder 4">
            <a:extLst>
              <a:ext uri="{FF2B5EF4-FFF2-40B4-BE49-F238E27FC236}">
                <a16:creationId xmlns:a16="http://schemas.microsoft.com/office/drawing/2014/main" id="{76E81AAD-335D-48CF-85AE-47ADE30B7D4A}"/>
              </a:ext>
            </a:extLst>
          </p:cNvPr>
          <p:cNvSpPr txBox="1">
            <a:spLocks/>
          </p:cNvSpPr>
          <p:nvPr/>
        </p:nvSpPr>
        <p:spPr>
          <a:xfrm>
            <a:off x="8854323" y="4859405"/>
            <a:ext cx="2602526" cy="54089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300" kern="1200">
                <a:solidFill>
                  <a:srgbClr val="1B476B"/>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t>www.menti.com</a:t>
            </a:r>
          </a:p>
          <a:p>
            <a:endParaRPr lang="en-US" sz="1400" dirty="0"/>
          </a:p>
        </p:txBody>
      </p:sp>
      <p:sp>
        <p:nvSpPr>
          <p:cNvPr id="16" name="Text Placeholder 5">
            <a:extLst>
              <a:ext uri="{FF2B5EF4-FFF2-40B4-BE49-F238E27FC236}">
                <a16:creationId xmlns:a16="http://schemas.microsoft.com/office/drawing/2014/main" id="{9BF38441-703A-4E5A-B321-51433F80A500}"/>
              </a:ext>
            </a:extLst>
          </p:cNvPr>
          <p:cNvSpPr txBox="1">
            <a:spLocks/>
          </p:cNvSpPr>
          <p:nvPr/>
        </p:nvSpPr>
        <p:spPr>
          <a:xfrm>
            <a:off x="8854323" y="4531994"/>
            <a:ext cx="1371600" cy="25241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kern="1200" spc="150" baseline="0">
                <a:solidFill>
                  <a:srgbClr val="EF8A25"/>
                </a:solidFill>
                <a:latin typeface="Bahnschrift SemiBold SemiConden"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Please Visit</a:t>
            </a:r>
          </a:p>
        </p:txBody>
      </p:sp>
      <p:pic>
        <p:nvPicPr>
          <p:cNvPr id="17" name="Picture 16" descr="Graphical user interface, application&#10;&#10;Description automatically generated">
            <a:extLst>
              <a:ext uri="{FF2B5EF4-FFF2-40B4-BE49-F238E27FC236}">
                <a16:creationId xmlns:a16="http://schemas.microsoft.com/office/drawing/2014/main" id="{2E88E5DE-A22C-4825-BDE1-4DE6F03EAF10}"/>
              </a:ext>
            </a:extLst>
          </p:cNvPr>
          <p:cNvPicPr>
            <a:picLocks noChangeAspect="1"/>
          </p:cNvPicPr>
          <p:nvPr/>
        </p:nvPicPr>
        <p:blipFill>
          <a:blip r:embed="rId3"/>
          <a:stretch>
            <a:fillRect/>
          </a:stretch>
        </p:blipFill>
        <p:spPr>
          <a:xfrm>
            <a:off x="2456043" y="4428819"/>
            <a:ext cx="2982411" cy="861171"/>
          </a:xfrm>
          <a:prstGeom prst="rect">
            <a:avLst/>
          </a:prstGeom>
        </p:spPr>
      </p:pic>
    </p:spTree>
    <p:extLst>
      <p:ext uri="{BB962C8B-B14F-4D97-AF65-F5344CB8AC3E}">
        <p14:creationId xmlns:p14="http://schemas.microsoft.com/office/powerpoint/2010/main" val="18942808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00023C-6E16-AE4E-8122-DE7F3A481F16}"/>
              </a:ext>
            </a:extLst>
          </p:cNvPr>
          <p:cNvPicPr>
            <a:picLocks noChangeAspect="1"/>
          </p:cNvPicPr>
          <p:nvPr/>
        </p:nvPicPr>
        <p:blipFill>
          <a:blip r:embed="rId2"/>
          <a:stretch>
            <a:fillRect/>
          </a:stretch>
        </p:blipFill>
        <p:spPr>
          <a:xfrm>
            <a:off x="0" y="0"/>
            <a:ext cx="7391400" cy="6858000"/>
          </a:xfrm>
          <a:prstGeom prst="rect">
            <a:avLst/>
          </a:prstGeom>
        </p:spPr>
      </p:pic>
      <p:sp>
        <p:nvSpPr>
          <p:cNvPr id="12" name="Title 8">
            <a:extLst>
              <a:ext uri="{FF2B5EF4-FFF2-40B4-BE49-F238E27FC236}">
                <a16:creationId xmlns:a16="http://schemas.microsoft.com/office/drawing/2014/main" id="{EC347305-6BF1-465F-B6BE-1A847747ABAD}"/>
              </a:ext>
            </a:extLst>
          </p:cNvPr>
          <p:cNvSpPr>
            <a:spLocks noGrp="1"/>
          </p:cNvSpPr>
          <p:nvPr>
            <p:ph type="title"/>
          </p:nvPr>
        </p:nvSpPr>
        <p:spPr>
          <a:xfrm>
            <a:off x="7881520" y="1150474"/>
            <a:ext cx="8098267" cy="1410686"/>
          </a:xfrm>
        </p:spPr>
        <p:txBody>
          <a:bodyPr/>
          <a:lstStyle/>
          <a:p>
            <a:r>
              <a:rPr lang="en-US" dirty="0"/>
              <a:t>Resources</a:t>
            </a:r>
          </a:p>
        </p:txBody>
      </p:sp>
      <p:sp>
        <p:nvSpPr>
          <p:cNvPr id="10" name="Content Placeholder 9">
            <a:extLst>
              <a:ext uri="{FF2B5EF4-FFF2-40B4-BE49-F238E27FC236}">
                <a16:creationId xmlns:a16="http://schemas.microsoft.com/office/drawing/2014/main" id="{E81EAFE3-C377-42C8-9A82-B6DE63D27C2C}"/>
              </a:ext>
            </a:extLst>
          </p:cNvPr>
          <p:cNvSpPr>
            <a:spLocks noGrp="1"/>
          </p:cNvSpPr>
          <p:nvPr>
            <p:ph idx="1"/>
          </p:nvPr>
        </p:nvSpPr>
        <p:spPr>
          <a:xfrm>
            <a:off x="7881522" y="2588670"/>
            <a:ext cx="4044517" cy="1049969"/>
          </a:xfrm>
        </p:spPr>
        <p:txBody>
          <a:bodyPr/>
          <a:lstStyle/>
          <a:p>
            <a:r>
              <a:rPr lang="en-US" sz="1600" dirty="0">
                <a:solidFill>
                  <a:schemeClr val="accent1">
                    <a:lumMod val="50000"/>
                  </a:schemeClr>
                </a:solidFill>
              </a:rPr>
              <a:t>A new and growing library filled with starter templates and sample documents like the ones listed here can be found at:</a:t>
            </a:r>
          </a:p>
          <a:p>
            <a:r>
              <a:rPr lang="en-US" sz="1600" b="1" dirty="0">
                <a:solidFill>
                  <a:srgbClr val="EF8A25"/>
                </a:solidFill>
              </a:rPr>
              <a:t>www.pccetf.org/document-library/</a:t>
            </a:r>
            <a:endParaRPr lang="en-US" sz="1600" dirty="0">
              <a:solidFill>
                <a:srgbClr val="EF8A25"/>
              </a:solidFill>
            </a:endParaRPr>
          </a:p>
          <a:p>
            <a:endParaRPr lang="en-US" dirty="0"/>
          </a:p>
        </p:txBody>
      </p:sp>
      <p:sp>
        <p:nvSpPr>
          <p:cNvPr id="6" name="Content Placeholder 9">
            <a:extLst>
              <a:ext uri="{FF2B5EF4-FFF2-40B4-BE49-F238E27FC236}">
                <a16:creationId xmlns:a16="http://schemas.microsoft.com/office/drawing/2014/main" id="{A1D894F9-4932-49FE-80CC-D6A15087A5C8}"/>
              </a:ext>
            </a:extLst>
          </p:cNvPr>
          <p:cNvSpPr txBox="1">
            <a:spLocks/>
          </p:cNvSpPr>
          <p:nvPr/>
        </p:nvSpPr>
        <p:spPr>
          <a:xfrm>
            <a:off x="7881521" y="4018580"/>
            <a:ext cx="3804822" cy="2238283"/>
          </a:xfrm>
          <a:prstGeom prst="rect">
            <a:avLst/>
          </a:prstGeom>
        </p:spPr>
        <p:txBody>
          <a:bodyPr bIns="45720" numCol="2"/>
          <a:lstStyle>
            <a:lvl1pPr marL="0" indent="0" algn="l" defTabSz="914400" rtl="0" eaLnBrk="1" latinLnBrk="0" hangingPunct="1">
              <a:lnSpc>
                <a:spcPct val="90000"/>
              </a:lnSpc>
              <a:spcBef>
                <a:spcPts val="0"/>
              </a:spcBef>
              <a:spcAft>
                <a:spcPts val="1200"/>
              </a:spcAft>
              <a:buClr>
                <a:srgbClr val="EF8A25"/>
              </a:buClr>
              <a:buFont typeface="Arial" panose="020B0604020202020204" pitchFamily="34" charset="0"/>
              <a:buNone/>
              <a:defRPr sz="1800" b="0" kern="1200" baseline="0">
                <a:solidFill>
                  <a:srgbClr val="1B476B"/>
                </a:solidFill>
                <a:latin typeface="Bahnschrift SemiCondensed" panose="020B0502040204020203" pitchFamily="34" charset="0"/>
                <a:ea typeface="+mn-ea"/>
                <a:cs typeface="+mn-cs"/>
              </a:defRPr>
            </a:lvl1pPr>
            <a:lvl2pPr marL="685800" indent="-228600" algn="l" defTabSz="914400" rtl="0" eaLnBrk="1" latinLnBrk="0" hangingPunct="1">
              <a:lnSpc>
                <a:spcPct val="90000"/>
              </a:lnSpc>
              <a:spcBef>
                <a:spcPts val="500"/>
              </a:spcBef>
              <a:buClr>
                <a:srgbClr val="EF8A25"/>
              </a:buClr>
              <a:buFont typeface="Arial" panose="020B0604020202020204" pitchFamily="34" charset="0"/>
              <a:buChar char="•"/>
              <a:defRPr sz="1600" kern="1200">
                <a:solidFill>
                  <a:srgbClr val="1B476B"/>
                </a:solidFill>
                <a:latin typeface="Bahnschrift SemiCondensed" panose="020B0502040204020203" pitchFamily="34" charset="0"/>
                <a:ea typeface="+mn-ea"/>
                <a:cs typeface="+mn-cs"/>
              </a:defRPr>
            </a:lvl2pPr>
            <a:lvl3pPr marL="1143000" indent="-228600" algn="l" defTabSz="914400" rtl="0" eaLnBrk="1" latinLnBrk="0" hangingPunct="1">
              <a:lnSpc>
                <a:spcPct val="90000"/>
              </a:lnSpc>
              <a:spcBef>
                <a:spcPts val="500"/>
              </a:spcBef>
              <a:buClr>
                <a:srgbClr val="EF8A25"/>
              </a:buClr>
              <a:buFont typeface="Arial" panose="020B0604020202020204" pitchFamily="34" charset="0"/>
              <a:buChar char="•"/>
              <a:defRPr sz="1400" kern="1200">
                <a:solidFill>
                  <a:srgbClr val="1B476B"/>
                </a:solidFill>
                <a:latin typeface="Bahnschrift SemiCondensed" panose="020B0502040204020203" pitchFamily="34" charset="0"/>
                <a:ea typeface="+mn-ea"/>
                <a:cs typeface="+mn-cs"/>
              </a:defRPr>
            </a:lvl3pPr>
            <a:lvl4pPr marL="1600200" indent="-228600" algn="l" defTabSz="914400" rtl="0" eaLnBrk="1" latinLnBrk="0" hangingPunct="1">
              <a:lnSpc>
                <a:spcPct val="90000"/>
              </a:lnSpc>
              <a:spcBef>
                <a:spcPts val="500"/>
              </a:spcBef>
              <a:buClr>
                <a:srgbClr val="EF8A25"/>
              </a:buClr>
              <a:buFont typeface="Arial" panose="020B0604020202020204" pitchFamily="34" charset="0"/>
              <a:buChar char="•"/>
              <a:defRPr sz="1400" kern="1200">
                <a:solidFill>
                  <a:srgbClr val="1B476B"/>
                </a:solidFill>
                <a:latin typeface="Bahnschrift SemiCondensed" panose="020B0502040204020203" pitchFamily="34" charset="0"/>
                <a:ea typeface="+mn-ea"/>
                <a:cs typeface="+mn-cs"/>
              </a:defRPr>
            </a:lvl4pPr>
            <a:lvl5pPr marL="2057400" indent="-228600" algn="l" defTabSz="914400" rtl="0" eaLnBrk="1" latinLnBrk="0" hangingPunct="1">
              <a:lnSpc>
                <a:spcPct val="90000"/>
              </a:lnSpc>
              <a:spcBef>
                <a:spcPts val="500"/>
              </a:spcBef>
              <a:buClr>
                <a:srgbClr val="EF8A25"/>
              </a:buClr>
              <a:buFont typeface="Arial" panose="020B0604020202020204" pitchFamily="34" charset="0"/>
              <a:buChar char="•"/>
              <a:defRPr sz="1400" kern="1200">
                <a:solidFill>
                  <a:srgbClr val="1B476B"/>
                </a:solidFill>
                <a:latin typeface="Bahnschrift SemiCondensed"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2880" indent="-182880">
              <a:buFont typeface="Arial" panose="020B0604020202020204" pitchFamily="34" charset="0"/>
              <a:buChar char="•"/>
            </a:pPr>
            <a:r>
              <a:rPr lang="en-US" sz="1300" dirty="0"/>
              <a:t>Unconscious Bias - interrupters to use</a:t>
            </a:r>
          </a:p>
          <a:p>
            <a:pPr marL="182880" indent="-182880">
              <a:buFont typeface="Arial" panose="020B0604020202020204" pitchFamily="34" charset="0"/>
              <a:buChar char="•"/>
            </a:pPr>
            <a:r>
              <a:rPr lang="en-US" sz="1300" dirty="0"/>
              <a:t>Employee Engagement Survey - sample</a:t>
            </a:r>
          </a:p>
          <a:p>
            <a:pPr marL="182880" indent="-182880">
              <a:buFont typeface="Arial" panose="020B0604020202020204" pitchFamily="34" charset="0"/>
              <a:buChar char="•"/>
            </a:pPr>
            <a:r>
              <a:rPr lang="en-US" sz="1300" dirty="0"/>
              <a:t>Recruitment and </a:t>
            </a:r>
            <a:br>
              <a:rPr lang="en-US" sz="1300" dirty="0"/>
            </a:br>
            <a:r>
              <a:rPr lang="en-US" sz="1300" dirty="0"/>
              <a:t>Hiring Guide – sample checklists</a:t>
            </a:r>
          </a:p>
          <a:p>
            <a:pPr marL="182880" indent="-182880">
              <a:buFont typeface="Arial" panose="020B0604020202020204" pitchFamily="34" charset="0"/>
              <a:buChar char="•"/>
            </a:pPr>
            <a:r>
              <a:rPr lang="en-US" sz="1300" dirty="0"/>
              <a:t>Organizational Assessment – how to conduct an assessment </a:t>
            </a:r>
          </a:p>
          <a:p>
            <a:pPr marL="182880" indent="-182880">
              <a:buFont typeface="Arial" panose="020B0604020202020204" pitchFamily="34" charset="0"/>
              <a:buChar char="•"/>
            </a:pPr>
            <a:r>
              <a:rPr lang="en-US" sz="1300" dirty="0"/>
              <a:t>Employee Resource Groups - template and sample policy for affinity groups </a:t>
            </a:r>
          </a:p>
          <a:p>
            <a:pPr marL="182880" indent="-182880">
              <a:buFont typeface="Arial" panose="020B0604020202020204" pitchFamily="34" charset="0"/>
              <a:buChar char="•"/>
            </a:pPr>
            <a:r>
              <a:rPr lang="en-US" sz="1300" dirty="0"/>
              <a:t>Courageous Conversations Toolkit</a:t>
            </a:r>
          </a:p>
          <a:p>
            <a:pPr marL="182880" indent="-182880">
              <a:buFont typeface="Arial" panose="020B0604020202020204" pitchFamily="34" charset="0"/>
              <a:buChar char="•"/>
            </a:pPr>
            <a:r>
              <a:rPr lang="en-US" sz="1300" dirty="0"/>
              <a:t>Inclusive Meetings Tips </a:t>
            </a:r>
          </a:p>
          <a:p>
            <a:pPr marL="182880" indent="-182880">
              <a:buFont typeface="Arial" panose="020B0604020202020204" pitchFamily="34" charset="0"/>
              <a:buChar char="•"/>
            </a:pPr>
            <a:r>
              <a:rPr lang="en-US" sz="1300" dirty="0"/>
              <a:t>Intersectionality Exercise </a:t>
            </a:r>
          </a:p>
        </p:txBody>
      </p:sp>
    </p:spTree>
    <p:extLst>
      <p:ext uri="{BB962C8B-B14F-4D97-AF65-F5344CB8AC3E}">
        <p14:creationId xmlns:p14="http://schemas.microsoft.com/office/powerpoint/2010/main" val="246826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DF9A68-1939-499A-BCF4-62BAD2EC8E2B}"/>
              </a:ext>
            </a:extLst>
          </p:cNvPr>
          <p:cNvSpPr>
            <a:spLocks noGrp="1"/>
          </p:cNvSpPr>
          <p:nvPr>
            <p:ph type="title"/>
          </p:nvPr>
        </p:nvSpPr>
        <p:spPr>
          <a:xfrm>
            <a:off x="838199" y="2257452"/>
            <a:ext cx="3854411" cy="2305737"/>
          </a:xfrm>
        </p:spPr>
        <p:txBody>
          <a:bodyPr/>
          <a:lstStyle/>
          <a:p>
            <a:r>
              <a:rPr lang="en-US" dirty="0"/>
              <a:t>Organizational Structures Committee</a:t>
            </a:r>
          </a:p>
        </p:txBody>
      </p:sp>
      <p:sp>
        <p:nvSpPr>
          <p:cNvPr id="16" name="Content Placeholder 15">
            <a:extLst>
              <a:ext uri="{FF2B5EF4-FFF2-40B4-BE49-F238E27FC236}">
                <a16:creationId xmlns:a16="http://schemas.microsoft.com/office/drawing/2014/main" id="{EB0ECC6D-A9DC-4E39-ACDC-0759CFBF9AF6}"/>
              </a:ext>
            </a:extLst>
          </p:cNvPr>
          <p:cNvSpPr>
            <a:spLocks noGrp="1"/>
          </p:cNvSpPr>
          <p:nvPr>
            <p:ph idx="1"/>
          </p:nvPr>
        </p:nvSpPr>
        <p:spPr>
          <a:xfrm>
            <a:off x="838200" y="4848470"/>
            <a:ext cx="3854410" cy="1056442"/>
          </a:xfrm>
        </p:spPr>
        <p:txBody>
          <a:bodyPr/>
          <a:lstStyle/>
          <a:p>
            <a:r>
              <a:rPr lang="en-US" dirty="0"/>
              <a:t>Committee meets monthly on the third Thursday of the month at 10:00 am.</a:t>
            </a:r>
          </a:p>
          <a:p>
            <a:r>
              <a:rPr lang="en-US" dirty="0">
                <a:solidFill>
                  <a:srgbClr val="EF8A25"/>
                </a:solidFill>
              </a:rPr>
              <a:t>Next Meeting: February 18</a:t>
            </a:r>
            <a:r>
              <a:rPr lang="en-US" baseline="30000" dirty="0">
                <a:solidFill>
                  <a:srgbClr val="EF8A25"/>
                </a:solidFill>
              </a:rPr>
              <a:t>th</a:t>
            </a:r>
            <a:r>
              <a:rPr lang="en-US" dirty="0">
                <a:solidFill>
                  <a:srgbClr val="EF8A25"/>
                </a:solidFill>
              </a:rPr>
              <a:t> at 10:00 am</a:t>
            </a:r>
          </a:p>
        </p:txBody>
      </p:sp>
      <p:sp>
        <p:nvSpPr>
          <p:cNvPr id="5" name="Content Placeholder 2">
            <a:extLst>
              <a:ext uri="{FF2B5EF4-FFF2-40B4-BE49-F238E27FC236}">
                <a16:creationId xmlns:a16="http://schemas.microsoft.com/office/drawing/2014/main" id="{911E1EDF-FAF6-4ED7-92FC-DEEF3D2617BD}"/>
              </a:ext>
            </a:extLst>
          </p:cNvPr>
          <p:cNvSpPr txBox="1">
            <a:spLocks/>
          </p:cNvSpPr>
          <p:nvPr/>
        </p:nvSpPr>
        <p:spPr>
          <a:xfrm>
            <a:off x="5096933" y="2820148"/>
            <a:ext cx="6689868" cy="3008564"/>
          </a:xfrm>
          <a:prstGeom prst="rect">
            <a:avLst/>
          </a:prstGeom>
        </p:spPr>
        <p:txBody>
          <a:bodyPr bIns="45720"/>
          <a:lstStyle>
            <a:lvl1pPr marL="0" indent="0" algn="l" defTabSz="914400" rtl="0" eaLnBrk="1" latinLnBrk="0" hangingPunct="1">
              <a:lnSpc>
                <a:spcPct val="90000"/>
              </a:lnSpc>
              <a:spcBef>
                <a:spcPts val="0"/>
              </a:spcBef>
              <a:spcAft>
                <a:spcPts val="1200"/>
              </a:spcAft>
              <a:buClr>
                <a:srgbClr val="EF8A25"/>
              </a:buClr>
              <a:buFont typeface="Arial" panose="020B0604020202020204" pitchFamily="34" charset="0"/>
              <a:buNone/>
              <a:defRPr sz="1800" b="0" kern="1200" baseline="0">
                <a:solidFill>
                  <a:srgbClr val="1B476B"/>
                </a:solidFill>
                <a:latin typeface="Bahnschrift SemiCondensed" panose="020B0502040204020203" pitchFamily="34" charset="0"/>
                <a:ea typeface="+mn-ea"/>
                <a:cs typeface="+mn-cs"/>
              </a:defRPr>
            </a:lvl1pPr>
            <a:lvl2pPr marL="685800" indent="-228600" algn="l" defTabSz="914400" rtl="0" eaLnBrk="1" latinLnBrk="0" hangingPunct="1">
              <a:lnSpc>
                <a:spcPct val="90000"/>
              </a:lnSpc>
              <a:spcBef>
                <a:spcPts val="500"/>
              </a:spcBef>
              <a:buClr>
                <a:srgbClr val="EF8A25"/>
              </a:buClr>
              <a:buFont typeface="Arial" panose="020B0604020202020204" pitchFamily="34" charset="0"/>
              <a:buChar char="•"/>
              <a:defRPr sz="1600" kern="1200">
                <a:solidFill>
                  <a:srgbClr val="1B476B"/>
                </a:solidFill>
                <a:latin typeface="Bahnschrift SemiCondensed" panose="020B0502040204020203" pitchFamily="34" charset="0"/>
                <a:ea typeface="+mn-ea"/>
                <a:cs typeface="+mn-cs"/>
              </a:defRPr>
            </a:lvl2pPr>
            <a:lvl3pPr marL="1143000" indent="-228600" algn="l" defTabSz="914400" rtl="0" eaLnBrk="1" latinLnBrk="0" hangingPunct="1">
              <a:lnSpc>
                <a:spcPct val="90000"/>
              </a:lnSpc>
              <a:spcBef>
                <a:spcPts val="500"/>
              </a:spcBef>
              <a:buClr>
                <a:srgbClr val="EF8A25"/>
              </a:buClr>
              <a:buFont typeface="Arial" panose="020B0604020202020204" pitchFamily="34" charset="0"/>
              <a:buChar char="•"/>
              <a:defRPr sz="1400" kern="1200">
                <a:solidFill>
                  <a:srgbClr val="1B476B"/>
                </a:solidFill>
                <a:latin typeface="Bahnschrift SemiCondensed" panose="020B0502040204020203" pitchFamily="34" charset="0"/>
                <a:ea typeface="+mn-ea"/>
                <a:cs typeface="+mn-cs"/>
              </a:defRPr>
            </a:lvl3pPr>
            <a:lvl4pPr marL="1600200" indent="-228600" algn="l" defTabSz="914400" rtl="0" eaLnBrk="1" latinLnBrk="0" hangingPunct="1">
              <a:lnSpc>
                <a:spcPct val="90000"/>
              </a:lnSpc>
              <a:spcBef>
                <a:spcPts val="500"/>
              </a:spcBef>
              <a:buClr>
                <a:srgbClr val="EF8A25"/>
              </a:buClr>
              <a:buFont typeface="Arial" panose="020B0604020202020204" pitchFamily="34" charset="0"/>
              <a:buChar char="•"/>
              <a:defRPr sz="1400" kern="1200">
                <a:solidFill>
                  <a:srgbClr val="1B476B"/>
                </a:solidFill>
                <a:latin typeface="Bahnschrift SemiCondensed" panose="020B0502040204020203" pitchFamily="34" charset="0"/>
                <a:ea typeface="+mn-ea"/>
                <a:cs typeface="+mn-cs"/>
              </a:defRPr>
            </a:lvl4pPr>
            <a:lvl5pPr marL="2057400" indent="-228600" algn="l" defTabSz="914400" rtl="0" eaLnBrk="1" latinLnBrk="0" hangingPunct="1">
              <a:lnSpc>
                <a:spcPct val="90000"/>
              </a:lnSpc>
              <a:spcBef>
                <a:spcPts val="500"/>
              </a:spcBef>
              <a:buClr>
                <a:srgbClr val="EF8A25"/>
              </a:buClr>
              <a:buFont typeface="Arial" panose="020B0604020202020204" pitchFamily="34" charset="0"/>
              <a:buChar char="•"/>
              <a:defRPr sz="1400" kern="1200">
                <a:solidFill>
                  <a:srgbClr val="1B476B"/>
                </a:solidFill>
                <a:latin typeface="Bahnschrift SemiCondensed"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Past projects</a:t>
            </a:r>
          </a:p>
          <a:p>
            <a:pPr marL="285750" indent="-285750">
              <a:buFont typeface="Arial" panose="020B0604020202020204" pitchFamily="34" charset="0"/>
              <a:buChar char="•"/>
            </a:pPr>
            <a:r>
              <a:rPr lang="en-US" dirty="0"/>
              <a:t>Housing of resources including a Lexicon, Resource/Educational Guide, and Organizational Assessment</a:t>
            </a:r>
          </a:p>
          <a:p>
            <a:pPr marL="285750" indent="-285750">
              <a:buFont typeface="Arial" panose="020B0604020202020204" pitchFamily="34" charset="0"/>
              <a:buChar char="•"/>
            </a:pPr>
            <a:r>
              <a:rPr lang="en-US" dirty="0"/>
              <a:t>4-part Lens of Equity mini-series.</a:t>
            </a:r>
            <a:br>
              <a:rPr lang="en-US" dirty="0"/>
            </a:br>
            <a:endParaRPr lang="en-US" dirty="0"/>
          </a:p>
          <a:p>
            <a:r>
              <a:rPr lang="en-US" dirty="0"/>
              <a:t>Future projects</a:t>
            </a:r>
          </a:p>
          <a:p>
            <a:pPr marL="285750" indent="-285750">
              <a:buFont typeface="Arial" panose="020B0604020202020204" pitchFamily="34" charset="0"/>
              <a:buChar char="•"/>
            </a:pPr>
            <a:r>
              <a:rPr lang="en-US" dirty="0"/>
              <a:t>Lens of Equity Summit in June</a:t>
            </a:r>
          </a:p>
          <a:p>
            <a:pPr marL="285750" indent="-285750">
              <a:buFont typeface="Arial" panose="020B0604020202020204" pitchFamily="34" charset="0"/>
              <a:buChar char="•"/>
            </a:pPr>
            <a:r>
              <a:rPr lang="en-US" dirty="0"/>
              <a:t>Gold Standard Onboarding Process </a:t>
            </a:r>
          </a:p>
          <a:p>
            <a:pPr marL="285750" indent="-285750">
              <a:buFont typeface="Arial" panose="020B0604020202020204" pitchFamily="34" charset="0"/>
              <a:buChar char="•"/>
            </a:pPr>
            <a:r>
              <a:rPr lang="en-US" dirty="0"/>
              <a:t>Growing resources</a:t>
            </a:r>
          </a:p>
        </p:txBody>
      </p:sp>
    </p:spTree>
    <p:extLst>
      <p:ext uri="{BB962C8B-B14F-4D97-AF65-F5344CB8AC3E}">
        <p14:creationId xmlns:p14="http://schemas.microsoft.com/office/powerpoint/2010/main" val="1327052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40D69BCC-747E-4657-8862-C54721F93F58}"/>
              </a:ext>
            </a:extLst>
          </p:cNvPr>
          <p:cNvSpPr/>
          <p:nvPr/>
        </p:nvSpPr>
        <p:spPr>
          <a:xfrm>
            <a:off x="8524663" y="4039340"/>
            <a:ext cx="185425" cy="2539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6">
            <a:extLst>
              <a:ext uri="{FF2B5EF4-FFF2-40B4-BE49-F238E27FC236}">
                <a16:creationId xmlns:a16="http://schemas.microsoft.com/office/drawing/2014/main" id="{3B3EB750-DA81-4235-9839-41917ECFE6F0}"/>
              </a:ext>
            </a:extLst>
          </p:cNvPr>
          <p:cNvSpPr>
            <a:spLocks noGrp="1"/>
          </p:cNvSpPr>
          <p:nvPr>
            <p:ph type="body" sz="quarter" idx="14"/>
          </p:nvPr>
        </p:nvSpPr>
        <p:spPr>
          <a:xfrm>
            <a:off x="1823111" y="2783931"/>
            <a:ext cx="4270437" cy="601663"/>
          </a:xfrm>
        </p:spPr>
        <p:txBody>
          <a:bodyPr/>
          <a:lstStyle/>
          <a:p>
            <a:pPr algn="ctr"/>
            <a:r>
              <a:rPr lang="en-US" sz="6600" spc="350" dirty="0">
                <a:solidFill>
                  <a:schemeClr val="bg1"/>
                </a:solidFill>
              </a:rPr>
              <a:t>PEOPLE</a:t>
            </a:r>
          </a:p>
        </p:txBody>
      </p:sp>
      <p:sp>
        <p:nvSpPr>
          <p:cNvPr id="9" name="Text Placeholder 8">
            <a:extLst>
              <a:ext uri="{FF2B5EF4-FFF2-40B4-BE49-F238E27FC236}">
                <a16:creationId xmlns:a16="http://schemas.microsoft.com/office/drawing/2014/main" id="{7AE1E66F-E86B-4568-B1FD-A8671AA8D7FC}"/>
              </a:ext>
            </a:extLst>
          </p:cNvPr>
          <p:cNvSpPr>
            <a:spLocks noGrp="1"/>
          </p:cNvSpPr>
          <p:nvPr>
            <p:ph type="body" sz="quarter" idx="16"/>
          </p:nvPr>
        </p:nvSpPr>
        <p:spPr>
          <a:xfrm>
            <a:off x="8598275" y="3416101"/>
            <a:ext cx="1787401" cy="335499"/>
          </a:xfrm>
        </p:spPr>
        <p:txBody>
          <a:bodyPr/>
          <a:lstStyle/>
          <a:p>
            <a:r>
              <a:rPr lang="en-US" dirty="0"/>
              <a:t>TEAM MEMBERS</a:t>
            </a:r>
          </a:p>
        </p:txBody>
      </p:sp>
      <p:sp>
        <p:nvSpPr>
          <p:cNvPr id="10" name="Text Placeholder 9">
            <a:extLst>
              <a:ext uri="{FF2B5EF4-FFF2-40B4-BE49-F238E27FC236}">
                <a16:creationId xmlns:a16="http://schemas.microsoft.com/office/drawing/2014/main" id="{D30E26C0-2F61-4BFE-A151-F042416CB2B5}"/>
              </a:ext>
            </a:extLst>
          </p:cNvPr>
          <p:cNvSpPr>
            <a:spLocks noGrp="1"/>
          </p:cNvSpPr>
          <p:nvPr>
            <p:ph type="body" sz="quarter" idx="17"/>
          </p:nvPr>
        </p:nvSpPr>
        <p:spPr>
          <a:xfrm>
            <a:off x="1887861" y="2455699"/>
            <a:ext cx="4140938" cy="261610"/>
          </a:xfrm>
        </p:spPr>
        <p:txBody>
          <a:bodyPr/>
          <a:lstStyle/>
          <a:p>
            <a:pPr algn="ctr"/>
            <a:r>
              <a:rPr lang="en-US" sz="1600" spc="500" dirty="0"/>
              <a:t>PART ONE</a:t>
            </a:r>
          </a:p>
        </p:txBody>
      </p:sp>
      <p:pic>
        <p:nvPicPr>
          <p:cNvPr id="11" name="Picture 10">
            <a:extLst>
              <a:ext uri="{FF2B5EF4-FFF2-40B4-BE49-F238E27FC236}">
                <a16:creationId xmlns:a16="http://schemas.microsoft.com/office/drawing/2014/main" id="{5C086412-ADFE-4C50-A9B3-745AB5209E57}"/>
              </a:ext>
            </a:extLst>
          </p:cNvPr>
          <p:cNvPicPr>
            <a:picLocks noChangeAspect="1"/>
          </p:cNvPicPr>
          <p:nvPr/>
        </p:nvPicPr>
        <p:blipFill>
          <a:blip r:embed="rId2"/>
          <a:srcRect/>
          <a:stretch/>
        </p:blipFill>
        <p:spPr>
          <a:xfrm>
            <a:off x="2435774" y="5176747"/>
            <a:ext cx="3045112" cy="879276"/>
          </a:xfrm>
          <a:prstGeom prst="rect">
            <a:avLst/>
          </a:prstGeom>
        </p:spPr>
      </p:pic>
      <p:sp>
        <p:nvSpPr>
          <p:cNvPr id="12" name="Text Placeholder 8">
            <a:extLst>
              <a:ext uri="{FF2B5EF4-FFF2-40B4-BE49-F238E27FC236}">
                <a16:creationId xmlns:a16="http://schemas.microsoft.com/office/drawing/2014/main" id="{B3952348-3076-476B-9A05-AF7CE816B1BF}"/>
              </a:ext>
            </a:extLst>
          </p:cNvPr>
          <p:cNvSpPr txBox="1">
            <a:spLocks/>
          </p:cNvSpPr>
          <p:nvPr/>
        </p:nvSpPr>
        <p:spPr>
          <a:xfrm>
            <a:off x="1550277" y="3846490"/>
            <a:ext cx="4816106" cy="33549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kern="1200" spc="150" baseline="0">
                <a:solidFill>
                  <a:srgbClr val="EF8A25"/>
                </a:solidFill>
                <a:latin typeface="Bahnschrift SemiBold SemiConden"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solidFill>
                  <a:schemeClr val="bg1"/>
                </a:solidFill>
              </a:rPr>
              <a:t>Empathetic Leadership: Your People, Your Culture.</a:t>
            </a:r>
          </a:p>
        </p:txBody>
      </p:sp>
      <p:pic>
        <p:nvPicPr>
          <p:cNvPr id="3" name="Picture 2" descr="A picture containing diagram&#10;&#10;Description automatically generated">
            <a:extLst>
              <a:ext uri="{FF2B5EF4-FFF2-40B4-BE49-F238E27FC236}">
                <a16:creationId xmlns:a16="http://schemas.microsoft.com/office/drawing/2014/main" id="{A77B639F-1ABD-46E3-A52F-31828A94B84F}"/>
              </a:ext>
            </a:extLst>
          </p:cNvPr>
          <p:cNvPicPr>
            <a:picLocks noChangeAspect="1"/>
          </p:cNvPicPr>
          <p:nvPr/>
        </p:nvPicPr>
        <p:blipFill>
          <a:blip r:embed="rId3"/>
          <a:stretch>
            <a:fillRect/>
          </a:stretch>
        </p:blipFill>
        <p:spPr>
          <a:xfrm>
            <a:off x="8524663" y="4467350"/>
            <a:ext cx="1527641" cy="570264"/>
          </a:xfrm>
          <a:prstGeom prst="rect">
            <a:avLst/>
          </a:prstGeom>
        </p:spPr>
      </p:pic>
      <p:pic>
        <p:nvPicPr>
          <p:cNvPr id="5" name="Picture 4" descr="Company name&#10;&#10;Description automatically generated with low confidence">
            <a:extLst>
              <a:ext uri="{FF2B5EF4-FFF2-40B4-BE49-F238E27FC236}">
                <a16:creationId xmlns:a16="http://schemas.microsoft.com/office/drawing/2014/main" id="{8875E7BD-AA5B-4183-83AC-F0D0A96F9EB0}"/>
              </a:ext>
            </a:extLst>
          </p:cNvPr>
          <p:cNvPicPr>
            <a:picLocks noChangeAspect="1"/>
          </p:cNvPicPr>
          <p:nvPr/>
        </p:nvPicPr>
        <p:blipFill>
          <a:blip r:embed="rId4"/>
          <a:stretch>
            <a:fillRect/>
          </a:stretch>
        </p:blipFill>
        <p:spPr>
          <a:xfrm>
            <a:off x="8710089" y="5179312"/>
            <a:ext cx="1035587" cy="570264"/>
          </a:xfrm>
          <a:prstGeom prst="rect">
            <a:avLst/>
          </a:prstGeom>
        </p:spPr>
      </p:pic>
      <p:pic>
        <p:nvPicPr>
          <p:cNvPr id="13" name="Picture 12" descr="Logo&#10;&#10;Description automatically generated with medium confidence">
            <a:extLst>
              <a:ext uri="{FF2B5EF4-FFF2-40B4-BE49-F238E27FC236}">
                <a16:creationId xmlns:a16="http://schemas.microsoft.com/office/drawing/2014/main" id="{02EA12E6-415D-4EA5-A848-157F40C3E9AC}"/>
              </a:ext>
            </a:extLst>
          </p:cNvPr>
          <p:cNvPicPr>
            <a:picLocks noChangeAspect="1"/>
          </p:cNvPicPr>
          <p:nvPr/>
        </p:nvPicPr>
        <p:blipFill>
          <a:blip r:embed="rId5"/>
          <a:stretch>
            <a:fillRect/>
          </a:stretch>
        </p:blipFill>
        <p:spPr>
          <a:xfrm>
            <a:off x="8598275" y="5942630"/>
            <a:ext cx="1275348" cy="391713"/>
          </a:xfrm>
          <a:prstGeom prst="rect">
            <a:avLst/>
          </a:prstGeom>
        </p:spPr>
      </p:pic>
      <p:pic>
        <p:nvPicPr>
          <p:cNvPr id="15" name="Picture 14" descr="A picture containing text, clipart&#10;&#10;Description automatically generated">
            <a:extLst>
              <a:ext uri="{FF2B5EF4-FFF2-40B4-BE49-F238E27FC236}">
                <a16:creationId xmlns:a16="http://schemas.microsoft.com/office/drawing/2014/main" id="{4F84C76E-6243-485E-BC9F-125D423B1239}"/>
              </a:ext>
            </a:extLst>
          </p:cNvPr>
          <p:cNvPicPr>
            <a:picLocks noChangeAspect="1"/>
          </p:cNvPicPr>
          <p:nvPr/>
        </p:nvPicPr>
        <p:blipFill>
          <a:blip r:embed="rId6"/>
          <a:stretch>
            <a:fillRect/>
          </a:stretch>
        </p:blipFill>
        <p:spPr>
          <a:xfrm>
            <a:off x="8729418" y="3922083"/>
            <a:ext cx="1008157" cy="335499"/>
          </a:xfrm>
          <a:prstGeom prst="rect">
            <a:avLst/>
          </a:prstGeom>
        </p:spPr>
      </p:pic>
      <p:cxnSp>
        <p:nvCxnSpPr>
          <p:cNvPr id="17" name="Straight Connector 16">
            <a:extLst>
              <a:ext uri="{FF2B5EF4-FFF2-40B4-BE49-F238E27FC236}">
                <a16:creationId xmlns:a16="http://schemas.microsoft.com/office/drawing/2014/main" id="{72F8AC67-4446-489A-94AD-8889FFE5DA6D}"/>
              </a:ext>
            </a:extLst>
          </p:cNvPr>
          <p:cNvCxnSpPr>
            <a:cxnSpLocks/>
          </p:cNvCxnSpPr>
          <p:nvPr/>
        </p:nvCxnSpPr>
        <p:spPr>
          <a:xfrm flipV="1">
            <a:off x="8453311" y="3385594"/>
            <a:ext cx="0" cy="3048962"/>
          </a:xfrm>
          <a:prstGeom prst="line">
            <a:avLst/>
          </a:prstGeom>
          <a:ln w="38100">
            <a:solidFill>
              <a:srgbClr val="EF8A25"/>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7E502BE2-6572-4CC9-BF3C-CFB8640CD190}"/>
              </a:ext>
            </a:extLst>
          </p:cNvPr>
          <p:cNvSpPr>
            <a:spLocks noGrp="1"/>
          </p:cNvSpPr>
          <p:nvPr>
            <p:ph type="body" sz="quarter" idx="15"/>
          </p:nvPr>
        </p:nvSpPr>
        <p:spPr>
          <a:xfrm>
            <a:off x="9879729" y="5926104"/>
            <a:ext cx="2124025" cy="496284"/>
          </a:xfrm>
        </p:spPr>
        <p:txBody>
          <a:bodyPr/>
          <a:lstStyle/>
          <a:p>
            <a:pPr>
              <a:lnSpc>
                <a:spcPct val="100000"/>
              </a:lnSpc>
              <a:spcBef>
                <a:spcPts val="500"/>
              </a:spcBef>
            </a:pPr>
            <a:r>
              <a:rPr lang="en-US" sz="1100" b="1"/>
              <a:t>Karissa Thompson </a:t>
            </a:r>
            <a:br>
              <a:rPr lang="en-US" sz="1100" b="1" dirty="0"/>
            </a:br>
            <a:r>
              <a:rPr lang="en-US" sz="1100" dirty="0"/>
              <a:t>kthompson@redcanoecu.com</a:t>
            </a:r>
          </a:p>
        </p:txBody>
      </p:sp>
      <p:sp>
        <p:nvSpPr>
          <p:cNvPr id="24" name="TextBox 23">
            <a:extLst>
              <a:ext uri="{FF2B5EF4-FFF2-40B4-BE49-F238E27FC236}">
                <a16:creationId xmlns:a16="http://schemas.microsoft.com/office/drawing/2014/main" id="{B49FF672-4AD6-4974-B38E-54135C90406F}"/>
              </a:ext>
            </a:extLst>
          </p:cNvPr>
          <p:cNvSpPr txBox="1"/>
          <p:nvPr/>
        </p:nvSpPr>
        <p:spPr>
          <a:xfrm>
            <a:off x="9879729" y="3877009"/>
            <a:ext cx="1787396" cy="430887"/>
          </a:xfrm>
          <a:prstGeom prst="rect">
            <a:avLst/>
          </a:prstGeom>
          <a:noFill/>
        </p:spPr>
        <p:txBody>
          <a:bodyPr wrap="square">
            <a:spAutoFit/>
          </a:bodyPr>
          <a:lstStyle/>
          <a:p>
            <a:r>
              <a:rPr kumimoji="0" lang="en-US" sz="1100" b="1" i="0" u="none" strike="noStrike" kern="1200" cap="none" spc="0" normalizeH="0" baseline="0" noProof="0" dirty="0">
                <a:ln>
                  <a:noFill/>
                </a:ln>
                <a:solidFill>
                  <a:srgbClr val="1B476B"/>
                </a:solidFill>
                <a:effectLst/>
                <a:uLnTx/>
                <a:uFillTx/>
                <a:latin typeface="Avenir Next LT Pro" panose="020B0504020202020204" pitchFamily="34" charset="0"/>
                <a:ea typeface="+mn-ea"/>
                <a:cs typeface="+mn-cs"/>
              </a:rPr>
              <a:t>Tunisia Price</a:t>
            </a:r>
            <a:br>
              <a:rPr kumimoji="0" lang="en-US" sz="1100" b="1" i="0" u="none" strike="noStrike" kern="1200" cap="none" spc="0" normalizeH="0" baseline="0" noProof="0" dirty="0">
                <a:ln>
                  <a:noFill/>
                </a:ln>
                <a:solidFill>
                  <a:srgbClr val="1B476B"/>
                </a:solidFill>
                <a:effectLst/>
                <a:uLnTx/>
                <a:uFillTx/>
                <a:latin typeface="Avenir Next LT Pro" panose="020B0504020202020204" pitchFamily="34" charset="0"/>
                <a:ea typeface="+mn-ea"/>
                <a:cs typeface="+mn-cs"/>
              </a:rPr>
            </a:br>
            <a:r>
              <a:rPr kumimoji="0" lang="en-US" sz="1100" b="0" i="0" u="none" strike="noStrike" kern="1200" cap="none" spc="0" normalizeH="0" baseline="0" noProof="0" dirty="0">
                <a:ln>
                  <a:noFill/>
                </a:ln>
                <a:solidFill>
                  <a:srgbClr val="1B476B"/>
                </a:solidFill>
                <a:effectLst/>
                <a:uLnTx/>
                <a:uFillTx/>
                <a:latin typeface="Avenir Next LT Pro" panose="020B0504020202020204" pitchFamily="34" charset="0"/>
                <a:ea typeface="+mn-ea"/>
                <a:cs typeface="+mn-cs"/>
              </a:rPr>
              <a:t>tprice@piercetransit.org</a:t>
            </a:r>
            <a:endParaRPr lang="en-US" dirty="0"/>
          </a:p>
        </p:txBody>
      </p:sp>
      <p:sp>
        <p:nvSpPr>
          <p:cNvPr id="28" name="TextBox 27">
            <a:extLst>
              <a:ext uri="{FF2B5EF4-FFF2-40B4-BE49-F238E27FC236}">
                <a16:creationId xmlns:a16="http://schemas.microsoft.com/office/drawing/2014/main" id="{E71E8D2F-7630-41CD-9475-5A713310FD2D}"/>
              </a:ext>
            </a:extLst>
          </p:cNvPr>
          <p:cNvSpPr txBox="1"/>
          <p:nvPr/>
        </p:nvSpPr>
        <p:spPr>
          <a:xfrm>
            <a:off x="9879729" y="4502710"/>
            <a:ext cx="2185947" cy="430887"/>
          </a:xfrm>
          <a:prstGeom prst="rect">
            <a:avLst/>
          </a:prstGeom>
          <a:noFill/>
        </p:spPr>
        <p:txBody>
          <a:bodyPr wrap="square">
            <a:spAutoFit/>
          </a:bodyPr>
          <a:lstStyle/>
          <a:p>
            <a:r>
              <a:rPr kumimoji="0" lang="en-US" sz="1100" b="1" i="0" u="none" strike="noStrike" kern="1200" cap="none" spc="0" normalizeH="0" baseline="0" noProof="0" dirty="0">
                <a:ln>
                  <a:noFill/>
                </a:ln>
                <a:solidFill>
                  <a:srgbClr val="1B476B"/>
                </a:solidFill>
                <a:effectLst/>
                <a:uLnTx/>
                <a:uFillTx/>
                <a:latin typeface="Avenir Next LT Pro" panose="020B0504020202020204" pitchFamily="34" charset="0"/>
                <a:ea typeface="+mn-ea"/>
                <a:cs typeface="+mn-cs"/>
              </a:rPr>
              <a:t>Sarah </a:t>
            </a:r>
            <a:r>
              <a:rPr kumimoji="0" lang="en-US" sz="1100" b="1" i="0" u="none" strike="noStrike" kern="1200" cap="none" spc="0" normalizeH="0" baseline="0" noProof="0" dirty="0" err="1">
                <a:ln>
                  <a:noFill/>
                </a:ln>
                <a:solidFill>
                  <a:srgbClr val="1B476B"/>
                </a:solidFill>
                <a:effectLst/>
                <a:uLnTx/>
                <a:uFillTx/>
                <a:latin typeface="Avenir Next LT Pro" panose="020B0504020202020204" pitchFamily="34" charset="0"/>
                <a:ea typeface="+mn-ea"/>
                <a:cs typeface="+mn-cs"/>
              </a:rPr>
              <a:t>Ciambrone</a:t>
            </a:r>
            <a:r>
              <a:rPr kumimoji="0" lang="en-US" sz="1100" b="1" i="0" u="none" strike="noStrike" kern="1200" cap="none" spc="0" normalizeH="0" baseline="0" noProof="0" dirty="0">
                <a:ln>
                  <a:noFill/>
                </a:ln>
                <a:solidFill>
                  <a:srgbClr val="1B476B"/>
                </a:solidFill>
                <a:effectLst/>
                <a:uLnTx/>
                <a:uFillTx/>
                <a:latin typeface="Avenir Next LT Pro" panose="020B0504020202020204" pitchFamily="34" charset="0"/>
                <a:ea typeface="+mn-ea"/>
                <a:cs typeface="+mn-cs"/>
              </a:rPr>
              <a:t> </a:t>
            </a:r>
            <a:r>
              <a:rPr kumimoji="0" lang="en-US" sz="1100" b="0" i="0" u="none" strike="noStrike" kern="1200" cap="none" spc="0" normalizeH="0" baseline="0" noProof="0" dirty="0">
                <a:ln>
                  <a:noFill/>
                </a:ln>
                <a:solidFill>
                  <a:srgbClr val="1B476B"/>
                </a:solidFill>
                <a:effectLst/>
                <a:uLnTx/>
                <a:uFillTx/>
                <a:latin typeface="Avenir Next LT Pro" panose="020B0504020202020204" pitchFamily="34" charset="0"/>
                <a:ea typeface="+mn-ea"/>
                <a:cs typeface="+mn-cs"/>
              </a:rPr>
              <a:t>sarah@hopesacpc.org</a:t>
            </a:r>
            <a:endParaRPr lang="en-US" dirty="0"/>
          </a:p>
        </p:txBody>
      </p:sp>
      <p:sp>
        <p:nvSpPr>
          <p:cNvPr id="32" name="TextBox 31">
            <a:extLst>
              <a:ext uri="{FF2B5EF4-FFF2-40B4-BE49-F238E27FC236}">
                <a16:creationId xmlns:a16="http://schemas.microsoft.com/office/drawing/2014/main" id="{6B2A209D-5074-4BEA-80D4-B8D9312BC98A}"/>
              </a:ext>
            </a:extLst>
          </p:cNvPr>
          <p:cNvSpPr txBox="1"/>
          <p:nvPr/>
        </p:nvSpPr>
        <p:spPr>
          <a:xfrm>
            <a:off x="9873623" y="5257604"/>
            <a:ext cx="2605922" cy="430887"/>
          </a:xfrm>
          <a:prstGeom prst="rect">
            <a:avLst/>
          </a:prstGeom>
          <a:noFill/>
        </p:spPr>
        <p:txBody>
          <a:bodyPr wrap="square">
            <a:spAutoFit/>
          </a:bodyPr>
          <a:lstStyle/>
          <a:p>
            <a:r>
              <a:rPr kumimoji="0" lang="en-US" sz="1100" b="1" i="0" u="none" strike="noStrike" kern="1200" cap="none" spc="0" normalizeH="0" baseline="0" noProof="0" dirty="0">
                <a:ln>
                  <a:noFill/>
                </a:ln>
                <a:solidFill>
                  <a:srgbClr val="1B476B"/>
                </a:solidFill>
                <a:effectLst/>
                <a:uLnTx/>
                <a:uFillTx/>
                <a:latin typeface="Avenir Next LT Pro" panose="020B0504020202020204" pitchFamily="34" charset="0"/>
                <a:ea typeface="+mn-ea"/>
                <a:cs typeface="+mn-cs"/>
              </a:rPr>
              <a:t>Alice </a:t>
            </a:r>
            <a:r>
              <a:rPr kumimoji="0" lang="en-US" sz="1100" b="1" i="0" u="none" strike="noStrike" kern="1200" cap="none" spc="0" normalizeH="0" baseline="0" noProof="0" dirty="0" err="1">
                <a:ln>
                  <a:noFill/>
                </a:ln>
                <a:solidFill>
                  <a:srgbClr val="1B476B"/>
                </a:solidFill>
                <a:effectLst/>
                <a:uLnTx/>
                <a:uFillTx/>
                <a:latin typeface="Avenir Next LT Pro" panose="020B0504020202020204" pitchFamily="34" charset="0"/>
                <a:ea typeface="+mn-ea"/>
                <a:cs typeface="+mn-cs"/>
              </a:rPr>
              <a:t>Massara</a:t>
            </a:r>
            <a:br>
              <a:rPr kumimoji="0" lang="en-US" sz="1100" b="1" i="0" u="none" strike="noStrike" kern="1200" cap="none" spc="0" normalizeH="0" baseline="0" noProof="0" dirty="0">
                <a:ln>
                  <a:noFill/>
                </a:ln>
                <a:solidFill>
                  <a:srgbClr val="1B476B"/>
                </a:solidFill>
                <a:effectLst/>
                <a:uLnTx/>
                <a:uFillTx/>
                <a:latin typeface="Avenir Next LT Pro" panose="020B0504020202020204" pitchFamily="34" charset="0"/>
                <a:ea typeface="+mn-ea"/>
                <a:cs typeface="+mn-cs"/>
              </a:rPr>
            </a:br>
            <a:r>
              <a:rPr kumimoji="0" lang="en-US" sz="1100" b="0" i="0" u="none" strike="noStrike" kern="1200" cap="none" spc="0" normalizeH="0" baseline="0" noProof="0" dirty="0">
                <a:ln>
                  <a:noFill/>
                </a:ln>
                <a:solidFill>
                  <a:srgbClr val="1B476B"/>
                </a:solidFill>
                <a:effectLst/>
                <a:uLnTx/>
                <a:uFillTx/>
                <a:latin typeface="Avenir Next LT Pro" panose="020B0504020202020204" pitchFamily="34" charset="0"/>
                <a:ea typeface="+mn-ea"/>
                <a:cs typeface="+mn-cs"/>
              </a:rPr>
              <a:t>amassara@cityoftacoma.org</a:t>
            </a:r>
            <a:endParaRPr lang="en-US" dirty="0"/>
          </a:p>
        </p:txBody>
      </p:sp>
    </p:spTree>
    <p:extLst>
      <p:ext uri="{BB962C8B-B14F-4D97-AF65-F5344CB8AC3E}">
        <p14:creationId xmlns:p14="http://schemas.microsoft.com/office/powerpoint/2010/main" val="1826734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B3EB750-DA81-4235-9839-41917ECFE6F0}"/>
              </a:ext>
            </a:extLst>
          </p:cNvPr>
          <p:cNvSpPr>
            <a:spLocks noGrp="1"/>
          </p:cNvSpPr>
          <p:nvPr>
            <p:ph type="body" sz="quarter" idx="14"/>
          </p:nvPr>
        </p:nvSpPr>
        <p:spPr>
          <a:xfrm>
            <a:off x="1823111" y="2783931"/>
            <a:ext cx="4270437" cy="601663"/>
          </a:xfrm>
        </p:spPr>
        <p:txBody>
          <a:bodyPr/>
          <a:lstStyle/>
          <a:p>
            <a:pPr algn="ctr"/>
            <a:r>
              <a:rPr lang="en-US" sz="6600" spc="350" dirty="0">
                <a:solidFill>
                  <a:schemeClr val="bg1"/>
                </a:solidFill>
              </a:rPr>
              <a:t>PEOPLE</a:t>
            </a:r>
          </a:p>
        </p:txBody>
      </p:sp>
      <p:sp>
        <p:nvSpPr>
          <p:cNvPr id="8" name="Text Placeholder 7">
            <a:extLst>
              <a:ext uri="{FF2B5EF4-FFF2-40B4-BE49-F238E27FC236}">
                <a16:creationId xmlns:a16="http://schemas.microsoft.com/office/drawing/2014/main" id="{7E502BE2-6572-4CC9-BF3C-CFB8640CD190}"/>
              </a:ext>
            </a:extLst>
          </p:cNvPr>
          <p:cNvSpPr>
            <a:spLocks noGrp="1"/>
          </p:cNvSpPr>
          <p:nvPr>
            <p:ph type="body" sz="quarter" idx="15"/>
          </p:nvPr>
        </p:nvSpPr>
        <p:spPr>
          <a:xfrm>
            <a:off x="8747791" y="4377971"/>
            <a:ext cx="2602526" cy="1115181"/>
          </a:xfrm>
        </p:spPr>
        <p:txBody>
          <a:bodyPr>
            <a:noAutofit/>
          </a:bodyPr>
          <a:lstStyle/>
          <a:p>
            <a:pPr>
              <a:lnSpc>
                <a:spcPct val="100000"/>
              </a:lnSpc>
              <a:spcBef>
                <a:spcPts val="500"/>
              </a:spcBef>
            </a:pPr>
            <a:r>
              <a:rPr lang="en-US" sz="1800" dirty="0">
                <a:latin typeface="Bahnschrift semibold SemiCondensed" panose="020B0502040204020203" pitchFamily="34" charset="0"/>
              </a:rPr>
              <a:t>Organizational Culture &amp; </a:t>
            </a:r>
            <a:br>
              <a:rPr lang="en-US" sz="1800" dirty="0">
                <a:latin typeface="Bahnschrift semibold SemiCondensed" panose="020B0502040204020203" pitchFamily="34" charset="0"/>
              </a:rPr>
            </a:br>
            <a:r>
              <a:rPr lang="en-US" sz="1800" dirty="0">
                <a:latin typeface="Bahnschrift semibold SemiCondensed" panose="020B0502040204020203" pitchFamily="34" charset="0"/>
              </a:rPr>
              <a:t>Team Connection </a:t>
            </a:r>
          </a:p>
          <a:p>
            <a:pPr marL="0" marR="0" lvl="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a:pPr>
            <a:r>
              <a:rPr kumimoji="0" lang="en-US" sz="1400" b="0" i="0" u="none" strike="noStrike" kern="1200" cap="none" normalizeH="0" noProof="0" dirty="0">
                <a:ln>
                  <a:noFill/>
                </a:ln>
                <a:solidFill>
                  <a:srgbClr val="EF8A25"/>
                </a:solidFill>
                <a:effectLst/>
                <a:uLnTx/>
                <a:uFillTx/>
                <a:latin typeface="Bahnschrift SemiBold SemiConden" panose="020B0502040204020203" pitchFamily="34" charset="0"/>
                <a:ea typeface="+mn-ea"/>
                <a:cs typeface="+mn-cs"/>
              </a:rPr>
              <a:t>Karissa Thompson</a:t>
            </a:r>
          </a:p>
          <a:p>
            <a:pPr>
              <a:lnSpc>
                <a:spcPct val="100000"/>
              </a:lnSpc>
              <a:spcBef>
                <a:spcPts val="500"/>
              </a:spcBef>
            </a:pPr>
            <a:endParaRPr lang="en-US" sz="1600" dirty="0">
              <a:latin typeface="Bahnschrift SemiCondensed" panose="020B0502040204020203" pitchFamily="34" charset="0"/>
            </a:endParaRPr>
          </a:p>
        </p:txBody>
      </p:sp>
      <p:sp>
        <p:nvSpPr>
          <p:cNvPr id="10" name="Text Placeholder 9">
            <a:extLst>
              <a:ext uri="{FF2B5EF4-FFF2-40B4-BE49-F238E27FC236}">
                <a16:creationId xmlns:a16="http://schemas.microsoft.com/office/drawing/2014/main" id="{D30E26C0-2F61-4BFE-A151-F042416CB2B5}"/>
              </a:ext>
            </a:extLst>
          </p:cNvPr>
          <p:cNvSpPr>
            <a:spLocks noGrp="1"/>
          </p:cNvSpPr>
          <p:nvPr>
            <p:ph type="body" sz="quarter" idx="17"/>
          </p:nvPr>
        </p:nvSpPr>
        <p:spPr>
          <a:xfrm>
            <a:off x="1887861" y="2455699"/>
            <a:ext cx="4140938" cy="261610"/>
          </a:xfrm>
        </p:spPr>
        <p:txBody>
          <a:bodyPr/>
          <a:lstStyle/>
          <a:p>
            <a:pPr algn="ctr"/>
            <a:r>
              <a:rPr lang="en-US" sz="1600" spc="500" dirty="0"/>
              <a:t>PART ONE</a:t>
            </a:r>
          </a:p>
        </p:txBody>
      </p:sp>
      <p:pic>
        <p:nvPicPr>
          <p:cNvPr id="11" name="Picture 10">
            <a:extLst>
              <a:ext uri="{FF2B5EF4-FFF2-40B4-BE49-F238E27FC236}">
                <a16:creationId xmlns:a16="http://schemas.microsoft.com/office/drawing/2014/main" id="{5C086412-ADFE-4C50-A9B3-745AB5209E57}"/>
              </a:ext>
            </a:extLst>
          </p:cNvPr>
          <p:cNvPicPr>
            <a:picLocks noChangeAspect="1"/>
          </p:cNvPicPr>
          <p:nvPr/>
        </p:nvPicPr>
        <p:blipFill>
          <a:blip r:embed="rId2"/>
          <a:srcRect/>
          <a:stretch/>
        </p:blipFill>
        <p:spPr>
          <a:xfrm>
            <a:off x="2435774" y="5176747"/>
            <a:ext cx="3045112" cy="879276"/>
          </a:xfrm>
          <a:prstGeom prst="rect">
            <a:avLst/>
          </a:prstGeom>
        </p:spPr>
      </p:pic>
      <p:sp>
        <p:nvSpPr>
          <p:cNvPr id="12" name="Text Placeholder 8">
            <a:extLst>
              <a:ext uri="{FF2B5EF4-FFF2-40B4-BE49-F238E27FC236}">
                <a16:creationId xmlns:a16="http://schemas.microsoft.com/office/drawing/2014/main" id="{B3952348-3076-476B-9A05-AF7CE816B1BF}"/>
              </a:ext>
            </a:extLst>
          </p:cNvPr>
          <p:cNvSpPr txBox="1">
            <a:spLocks/>
          </p:cNvSpPr>
          <p:nvPr/>
        </p:nvSpPr>
        <p:spPr>
          <a:xfrm>
            <a:off x="1550277" y="3846490"/>
            <a:ext cx="4816106" cy="33549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kern="1200" spc="150" baseline="0">
                <a:solidFill>
                  <a:srgbClr val="EF8A25"/>
                </a:solidFill>
                <a:latin typeface="Bahnschrift SemiBold SemiConden"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solidFill>
                  <a:schemeClr val="bg1"/>
                </a:solidFill>
              </a:rPr>
              <a:t>Empathetic Leadership: Your People, Your Culture.</a:t>
            </a:r>
          </a:p>
        </p:txBody>
      </p:sp>
      <p:sp>
        <p:nvSpPr>
          <p:cNvPr id="14" name="Title 1">
            <a:extLst>
              <a:ext uri="{FF2B5EF4-FFF2-40B4-BE49-F238E27FC236}">
                <a16:creationId xmlns:a16="http://schemas.microsoft.com/office/drawing/2014/main" id="{C006B578-2E98-43F6-8C20-AE73B2855AF2}"/>
              </a:ext>
            </a:extLst>
          </p:cNvPr>
          <p:cNvSpPr txBox="1">
            <a:spLocks/>
          </p:cNvSpPr>
          <p:nvPr/>
        </p:nvSpPr>
        <p:spPr>
          <a:xfrm>
            <a:off x="8435167" y="2603553"/>
            <a:ext cx="3440837" cy="1410686"/>
          </a:xfrm>
          <a:prstGeom prst="rect">
            <a:avLst/>
          </a:prstGeom>
        </p:spPr>
        <p:txBody>
          <a:bodyPr anchor="b"/>
          <a:lstStyle>
            <a:lvl1pPr algn="l" defTabSz="914400" rtl="0" eaLnBrk="1" latinLnBrk="0" hangingPunct="1">
              <a:lnSpc>
                <a:spcPct val="90000"/>
              </a:lnSpc>
              <a:spcBef>
                <a:spcPct val="0"/>
              </a:spcBef>
              <a:buNone/>
              <a:defRPr sz="4200" kern="1200">
                <a:solidFill>
                  <a:srgbClr val="1B476B"/>
                </a:solidFill>
                <a:latin typeface="Bahnschrift SEMIBOLD SemiCondensed" panose="020B0502040204020203" pitchFamily="34" charset="0"/>
                <a:ea typeface="+mj-ea"/>
                <a:cs typeface="+mj-cs"/>
              </a:defRPr>
            </a:lvl1pPr>
          </a:lstStyle>
          <a:p>
            <a:r>
              <a:rPr lang="en-US" dirty="0"/>
              <a:t>Agenda</a:t>
            </a:r>
          </a:p>
        </p:txBody>
      </p:sp>
      <p:sp>
        <p:nvSpPr>
          <p:cNvPr id="19" name="Text Placeholder 7">
            <a:extLst>
              <a:ext uri="{FF2B5EF4-FFF2-40B4-BE49-F238E27FC236}">
                <a16:creationId xmlns:a16="http://schemas.microsoft.com/office/drawing/2014/main" id="{33C2D9E7-98A3-42E4-9D2E-333B90161A86}"/>
              </a:ext>
            </a:extLst>
          </p:cNvPr>
          <p:cNvSpPr txBox="1">
            <a:spLocks/>
          </p:cNvSpPr>
          <p:nvPr/>
        </p:nvSpPr>
        <p:spPr>
          <a:xfrm>
            <a:off x="8747791" y="5371070"/>
            <a:ext cx="2602526" cy="692619"/>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300" kern="1200">
                <a:solidFill>
                  <a:srgbClr val="1B476B"/>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500"/>
              </a:spcBef>
            </a:pPr>
            <a:r>
              <a:rPr lang="en-US" sz="1800" dirty="0">
                <a:latin typeface="Bahnschrift semibold SemiCondensed" panose="020B0502040204020203" pitchFamily="34" charset="0"/>
              </a:rPr>
              <a:t>Employee Engagement</a:t>
            </a:r>
          </a:p>
          <a:p>
            <a:pPr>
              <a:lnSpc>
                <a:spcPct val="100000"/>
              </a:lnSpc>
              <a:spcBef>
                <a:spcPts val="200"/>
              </a:spcBef>
              <a:defRPr/>
            </a:pPr>
            <a:r>
              <a:rPr lang="en-US" sz="1400" dirty="0">
                <a:solidFill>
                  <a:srgbClr val="EF8A25"/>
                </a:solidFill>
                <a:latin typeface="Bahnschrift SemiBold SemiConden" panose="020B0502040204020203" pitchFamily="34" charset="0"/>
              </a:rPr>
              <a:t>Tunisia Price</a:t>
            </a:r>
          </a:p>
          <a:p>
            <a:pPr>
              <a:lnSpc>
                <a:spcPct val="100000"/>
              </a:lnSpc>
              <a:spcBef>
                <a:spcPts val="500"/>
              </a:spcBef>
            </a:pPr>
            <a:endParaRPr lang="en-US" sz="1600" dirty="0">
              <a:latin typeface="Bahnschrift SemiCondensed" panose="020B0502040204020203" pitchFamily="34" charset="0"/>
            </a:endParaRPr>
          </a:p>
        </p:txBody>
      </p:sp>
    </p:spTree>
    <p:extLst>
      <p:ext uri="{BB962C8B-B14F-4D97-AF65-F5344CB8AC3E}">
        <p14:creationId xmlns:p14="http://schemas.microsoft.com/office/powerpoint/2010/main" val="1139907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921D4-EF82-4324-842B-C961E28D744A}"/>
              </a:ext>
            </a:extLst>
          </p:cNvPr>
          <p:cNvSpPr>
            <a:spLocks noGrp="1"/>
          </p:cNvSpPr>
          <p:nvPr>
            <p:ph type="title"/>
          </p:nvPr>
        </p:nvSpPr>
        <p:spPr/>
        <p:txBody>
          <a:bodyPr/>
          <a:lstStyle/>
          <a:p>
            <a:r>
              <a:rPr lang="en-US" dirty="0"/>
              <a:t>Statistics supporting importance </a:t>
            </a:r>
            <a:br>
              <a:rPr lang="en-US" dirty="0"/>
            </a:br>
            <a:r>
              <a:rPr lang="en-US" dirty="0"/>
              <a:t>of Organizational Culture  </a:t>
            </a:r>
            <a:br>
              <a:rPr lang="en-US" dirty="0"/>
            </a:br>
            <a:r>
              <a:rPr lang="en-US" sz="2000" dirty="0"/>
              <a:t>by Built In </a:t>
            </a:r>
            <a:r>
              <a:rPr lang="en-US" sz="2000" dirty="0">
                <a:hlinkClick r:id="rId2"/>
              </a:rPr>
              <a:t>www.builtin.com</a:t>
            </a:r>
            <a:endParaRPr lang="en-US" sz="2400" dirty="0"/>
          </a:p>
        </p:txBody>
      </p:sp>
      <p:sp>
        <p:nvSpPr>
          <p:cNvPr id="3" name="Content Placeholder 2">
            <a:extLst>
              <a:ext uri="{FF2B5EF4-FFF2-40B4-BE49-F238E27FC236}">
                <a16:creationId xmlns:a16="http://schemas.microsoft.com/office/drawing/2014/main" id="{FD4C4B21-C006-4471-B3FE-3ECD0AFE04F4}"/>
              </a:ext>
            </a:extLst>
          </p:cNvPr>
          <p:cNvSpPr>
            <a:spLocks noGrp="1"/>
          </p:cNvSpPr>
          <p:nvPr>
            <p:ph idx="1"/>
          </p:nvPr>
        </p:nvSpPr>
        <p:spPr>
          <a:xfrm>
            <a:off x="838201" y="3509449"/>
            <a:ext cx="1652751" cy="2839801"/>
          </a:xfrm>
        </p:spPr>
        <p:txBody>
          <a:bodyPr/>
          <a:lstStyle/>
          <a:p>
            <a:r>
              <a:rPr lang="en-US" sz="4200" dirty="0">
                <a:solidFill>
                  <a:srgbClr val="EF8A25"/>
                </a:solidFill>
                <a:latin typeface="Bahnschrift SemiBold SemiConden" panose="020B0502040204020203" pitchFamily="34" charset="0"/>
              </a:rPr>
              <a:t>58%</a:t>
            </a:r>
            <a:endParaRPr lang="en-US" dirty="0">
              <a:solidFill>
                <a:srgbClr val="EF8A25"/>
              </a:solidFill>
            </a:endParaRPr>
          </a:p>
          <a:p>
            <a:r>
              <a:rPr lang="en-US" dirty="0"/>
              <a:t>of employees would stay at a lower-paying job if it meant working for a great boss.</a:t>
            </a:r>
          </a:p>
        </p:txBody>
      </p:sp>
      <p:sp>
        <p:nvSpPr>
          <p:cNvPr id="5" name="Content Placeholder 2">
            <a:extLst>
              <a:ext uri="{FF2B5EF4-FFF2-40B4-BE49-F238E27FC236}">
                <a16:creationId xmlns:a16="http://schemas.microsoft.com/office/drawing/2014/main" id="{5F4FEDFD-97D8-47AB-9E1E-F3A2D04E3FE8}"/>
              </a:ext>
            </a:extLst>
          </p:cNvPr>
          <p:cNvSpPr txBox="1">
            <a:spLocks/>
          </p:cNvSpPr>
          <p:nvPr/>
        </p:nvSpPr>
        <p:spPr>
          <a:xfrm>
            <a:off x="2580287" y="3509449"/>
            <a:ext cx="1819604" cy="2839801"/>
          </a:xfrm>
          <a:prstGeom prst="rect">
            <a:avLst/>
          </a:prstGeom>
        </p:spPr>
        <p:txBody>
          <a:bodyPr bIns="45720"/>
          <a:lstStyle>
            <a:lvl1pPr marL="0" indent="0" algn="l" defTabSz="914400" rtl="0" eaLnBrk="1" latinLnBrk="0" hangingPunct="1">
              <a:lnSpc>
                <a:spcPct val="90000"/>
              </a:lnSpc>
              <a:spcBef>
                <a:spcPts val="0"/>
              </a:spcBef>
              <a:spcAft>
                <a:spcPts val="1200"/>
              </a:spcAft>
              <a:buClr>
                <a:srgbClr val="EF8A25"/>
              </a:buClr>
              <a:buFont typeface="Arial" panose="020B0604020202020204" pitchFamily="34" charset="0"/>
              <a:buNone/>
              <a:defRPr sz="1800" b="0" kern="1200" baseline="0">
                <a:solidFill>
                  <a:srgbClr val="1B476B"/>
                </a:solidFill>
                <a:latin typeface="Bahnschrift SemiCondensed" panose="020B0502040204020203" pitchFamily="34" charset="0"/>
                <a:ea typeface="+mn-ea"/>
                <a:cs typeface="+mn-cs"/>
              </a:defRPr>
            </a:lvl1pPr>
            <a:lvl2pPr marL="685800" indent="-228600" algn="l" defTabSz="914400" rtl="0" eaLnBrk="1" latinLnBrk="0" hangingPunct="1">
              <a:lnSpc>
                <a:spcPct val="90000"/>
              </a:lnSpc>
              <a:spcBef>
                <a:spcPts val="500"/>
              </a:spcBef>
              <a:buClr>
                <a:srgbClr val="EF8A25"/>
              </a:buClr>
              <a:buFont typeface="Arial" panose="020B0604020202020204" pitchFamily="34" charset="0"/>
              <a:buChar char="•"/>
              <a:defRPr sz="1600" kern="1200">
                <a:solidFill>
                  <a:srgbClr val="1B476B"/>
                </a:solidFill>
                <a:latin typeface="Bahnschrift SemiCondensed" panose="020B0502040204020203" pitchFamily="34" charset="0"/>
                <a:ea typeface="+mn-ea"/>
                <a:cs typeface="+mn-cs"/>
              </a:defRPr>
            </a:lvl2pPr>
            <a:lvl3pPr marL="1143000" indent="-228600" algn="l" defTabSz="914400" rtl="0" eaLnBrk="1" latinLnBrk="0" hangingPunct="1">
              <a:lnSpc>
                <a:spcPct val="90000"/>
              </a:lnSpc>
              <a:spcBef>
                <a:spcPts val="500"/>
              </a:spcBef>
              <a:buClr>
                <a:srgbClr val="EF8A25"/>
              </a:buClr>
              <a:buFont typeface="Arial" panose="020B0604020202020204" pitchFamily="34" charset="0"/>
              <a:buChar char="•"/>
              <a:defRPr sz="1400" kern="1200">
                <a:solidFill>
                  <a:srgbClr val="1B476B"/>
                </a:solidFill>
                <a:latin typeface="Bahnschrift SemiCondensed" panose="020B0502040204020203" pitchFamily="34" charset="0"/>
                <a:ea typeface="+mn-ea"/>
                <a:cs typeface="+mn-cs"/>
              </a:defRPr>
            </a:lvl3pPr>
            <a:lvl4pPr marL="1600200" indent="-228600" algn="l" defTabSz="914400" rtl="0" eaLnBrk="1" latinLnBrk="0" hangingPunct="1">
              <a:lnSpc>
                <a:spcPct val="90000"/>
              </a:lnSpc>
              <a:spcBef>
                <a:spcPts val="500"/>
              </a:spcBef>
              <a:buClr>
                <a:srgbClr val="EF8A25"/>
              </a:buClr>
              <a:buFont typeface="Arial" panose="020B0604020202020204" pitchFamily="34" charset="0"/>
              <a:buChar char="•"/>
              <a:defRPr sz="1400" kern="1200">
                <a:solidFill>
                  <a:srgbClr val="1B476B"/>
                </a:solidFill>
                <a:latin typeface="Bahnschrift SemiCondensed" panose="020B0502040204020203" pitchFamily="34" charset="0"/>
                <a:ea typeface="+mn-ea"/>
                <a:cs typeface="+mn-cs"/>
              </a:defRPr>
            </a:lvl4pPr>
            <a:lvl5pPr marL="2057400" indent="-228600" algn="l" defTabSz="914400" rtl="0" eaLnBrk="1" latinLnBrk="0" hangingPunct="1">
              <a:lnSpc>
                <a:spcPct val="90000"/>
              </a:lnSpc>
              <a:spcBef>
                <a:spcPts val="500"/>
              </a:spcBef>
              <a:buClr>
                <a:srgbClr val="EF8A25"/>
              </a:buClr>
              <a:buFont typeface="Arial" panose="020B0604020202020204" pitchFamily="34" charset="0"/>
              <a:buChar char="•"/>
              <a:defRPr sz="1400" kern="1200">
                <a:solidFill>
                  <a:srgbClr val="1B476B"/>
                </a:solidFill>
                <a:latin typeface="Bahnschrift SemiCondensed"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200" dirty="0">
                <a:solidFill>
                  <a:srgbClr val="EF8A25"/>
                </a:solidFill>
                <a:latin typeface="Bahnschrift SemiBold SemiConden" panose="020B0502040204020203" pitchFamily="34" charset="0"/>
              </a:rPr>
              <a:t>61%</a:t>
            </a:r>
            <a:endParaRPr lang="en-US" dirty="0">
              <a:solidFill>
                <a:srgbClr val="EF8A25"/>
              </a:solidFill>
            </a:endParaRPr>
          </a:p>
          <a:p>
            <a:r>
              <a:rPr lang="en-US" dirty="0"/>
              <a:t>of employees cite trust in senior management as important to their satisfaction.</a:t>
            </a:r>
          </a:p>
        </p:txBody>
      </p:sp>
      <p:sp>
        <p:nvSpPr>
          <p:cNvPr id="6" name="Content Placeholder 2">
            <a:extLst>
              <a:ext uri="{FF2B5EF4-FFF2-40B4-BE49-F238E27FC236}">
                <a16:creationId xmlns:a16="http://schemas.microsoft.com/office/drawing/2014/main" id="{B9088294-C8B4-4999-B8FF-E2D4AACC74A7}"/>
              </a:ext>
            </a:extLst>
          </p:cNvPr>
          <p:cNvSpPr txBox="1">
            <a:spLocks/>
          </p:cNvSpPr>
          <p:nvPr/>
        </p:nvSpPr>
        <p:spPr>
          <a:xfrm>
            <a:off x="4498423" y="3505818"/>
            <a:ext cx="1742090" cy="2839801"/>
          </a:xfrm>
          <a:prstGeom prst="rect">
            <a:avLst/>
          </a:prstGeom>
        </p:spPr>
        <p:txBody>
          <a:bodyPr bIns="45720"/>
          <a:lstStyle>
            <a:lvl1pPr marL="0" indent="0" algn="l" defTabSz="914400" rtl="0" eaLnBrk="1" latinLnBrk="0" hangingPunct="1">
              <a:lnSpc>
                <a:spcPct val="90000"/>
              </a:lnSpc>
              <a:spcBef>
                <a:spcPts val="0"/>
              </a:spcBef>
              <a:spcAft>
                <a:spcPts val="1200"/>
              </a:spcAft>
              <a:buClr>
                <a:srgbClr val="EF8A25"/>
              </a:buClr>
              <a:buFont typeface="Arial" panose="020B0604020202020204" pitchFamily="34" charset="0"/>
              <a:buNone/>
              <a:defRPr sz="1800" b="0" kern="1200" baseline="0">
                <a:solidFill>
                  <a:srgbClr val="1B476B"/>
                </a:solidFill>
                <a:latin typeface="Bahnschrift SemiCondensed" panose="020B0502040204020203" pitchFamily="34" charset="0"/>
                <a:ea typeface="+mn-ea"/>
                <a:cs typeface="+mn-cs"/>
              </a:defRPr>
            </a:lvl1pPr>
            <a:lvl2pPr marL="685800" indent="-228600" algn="l" defTabSz="914400" rtl="0" eaLnBrk="1" latinLnBrk="0" hangingPunct="1">
              <a:lnSpc>
                <a:spcPct val="90000"/>
              </a:lnSpc>
              <a:spcBef>
                <a:spcPts val="500"/>
              </a:spcBef>
              <a:buClr>
                <a:srgbClr val="EF8A25"/>
              </a:buClr>
              <a:buFont typeface="Arial" panose="020B0604020202020204" pitchFamily="34" charset="0"/>
              <a:buChar char="•"/>
              <a:defRPr sz="1600" kern="1200">
                <a:solidFill>
                  <a:srgbClr val="1B476B"/>
                </a:solidFill>
                <a:latin typeface="Bahnschrift SemiCondensed" panose="020B0502040204020203" pitchFamily="34" charset="0"/>
                <a:ea typeface="+mn-ea"/>
                <a:cs typeface="+mn-cs"/>
              </a:defRPr>
            </a:lvl2pPr>
            <a:lvl3pPr marL="1143000" indent="-228600" algn="l" defTabSz="914400" rtl="0" eaLnBrk="1" latinLnBrk="0" hangingPunct="1">
              <a:lnSpc>
                <a:spcPct val="90000"/>
              </a:lnSpc>
              <a:spcBef>
                <a:spcPts val="500"/>
              </a:spcBef>
              <a:buClr>
                <a:srgbClr val="EF8A25"/>
              </a:buClr>
              <a:buFont typeface="Arial" panose="020B0604020202020204" pitchFamily="34" charset="0"/>
              <a:buChar char="•"/>
              <a:defRPr sz="1400" kern="1200">
                <a:solidFill>
                  <a:srgbClr val="1B476B"/>
                </a:solidFill>
                <a:latin typeface="Bahnschrift SemiCondensed" panose="020B0502040204020203" pitchFamily="34" charset="0"/>
                <a:ea typeface="+mn-ea"/>
                <a:cs typeface="+mn-cs"/>
              </a:defRPr>
            </a:lvl3pPr>
            <a:lvl4pPr marL="1600200" indent="-228600" algn="l" defTabSz="914400" rtl="0" eaLnBrk="1" latinLnBrk="0" hangingPunct="1">
              <a:lnSpc>
                <a:spcPct val="90000"/>
              </a:lnSpc>
              <a:spcBef>
                <a:spcPts val="500"/>
              </a:spcBef>
              <a:buClr>
                <a:srgbClr val="EF8A25"/>
              </a:buClr>
              <a:buFont typeface="Arial" panose="020B0604020202020204" pitchFamily="34" charset="0"/>
              <a:buChar char="•"/>
              <a:defRPr sz="1400" kern="1200">
                <a:solidFill>
                  <a:srgbClr val="1B476B"/>
                </a:solidFill>
                <a:latin typeface="Bahnschrift SemiCondensed" panose="020B0502040204020203" pitchFamily="34" charset="0"/>
                <a:ea typeface="+mn-ea"/>
                <a:cs typeface="+mn-cs"/>
              </a:defRPr>
            </a:lvl4pPr>
            <a:lvl5pPr marL="2057400" indent="-228600" algn="l" defTabSz="914400" rtl="0" eaLnBrk="1" latinLnBrk="0" hangingPunct="1">
              <a:lnSpc>
                <a:spcPct val="90000"/>
              </a:lnSpc>
              <a:spcBef>
                <a:spcPts val="500"/>
              </a:spcBef>
              <a:buClr>
                <a:srgbClr val="EF8A25"/>
              </a:buClr>
              <a:buFont typeface="Arial" panose="020B0604020202020204" pitchFamily="34" charset="0"/>
              <a:buChar char="•"/>
              <a:defRPr sz="1400" kern="1200">
                <a:solidFill>
                  <a:srgbClr val="1B476B"/>
                </a:solidFill>
                <a:latin typeface="Bahnschrift SemiCondensed"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200" dirty="0">
                <a:solidFill>
                  <a:srgbClr val="EF8A25"/>
                </a:solidFill>
                <a:latin typeface="Bahnschrift SemiBold SemiConden" panose="020B0502040204020203" pitchFamily="34" charset="0"/>
              </a:rPr>
              <a:t>88%</a:t>
            </a:r>
            <a:endParaRPr lang="en-US" dirty="0">
              <a:solidFill>
                <a:srgbClr val="EF8A25"/>
              </a:solidFill>
            </a:endParaRPr>
          </a:p>
          <a:p>
            <a:r>
              <a:rPr lang="en-US" dirty="0"/>
              <a:t>of employees believe a strong organizational culture is key to business success and 94% of executives feel the same.</a:t>
            </a:r>
          </a:p>
        </p:txBody>
      </p:sp>
      <p:sp>
        <p:nvSpPr>
          <p:cNvPr id="9" name="Content Placeholder 2">
            <a:extLst>
              <a:ext uri="{FF2B5EF4-FFF2-40B4-BE49-F238E27FC236}">
                <a16:creationId xmlns:a16="http://schemas.microsoft.com/office/drawing/2014/main" id="{C6EEDA54-EDD2-4E52-9776-CACE02999C5F}"/>
              </a:ext>
            </a:extLst>
          </p:cNvPr>
          <p:cNvSpPr txBox="1">
            <a:spLocks/>
          </p:cNvSpPr>
          <p:nvPr/>
        </p:nvSpPr>
        <p:spPr>
          <a:xfrm>
            <a:off x="6415245" y="3505818"/>
            <a:ext cx="1742090" cy="2839801"/>
          </a:xfrm>
          <a:prstGeom prst="rect">
            <a:avLst/>
          </a:prstGeom>
        </p:spPr>
        <p:txBody>
          <a:bodyPr bIns="45720"/>
          <a:lstStyle>
            <a:lvl1pPr marL="0" indent="0" algn="l" defTabSz="914400" rtl="0" eaLnBrk="1" latinLnBrk="0" hangingPunct="1">
              <a:lnSpc>
                <a:spcPct val="90000"/>
              </a:lnSpc>
              <a:spcBef>
                <a:spcPts val="0"/>
              </a:spcBef>
              <a:spcAft>
                <a:spcPts val="1200"/>
              </a:spcAft>
              <a:buClr>
                <a:srgbClr val="EF8A25"/>
              </a:buClr>
              <a:buFont typeface="Arial" panose="020B0604020202020204" pitchFamily="34" charset="0"/>
              <a:buNone/>
              <a:defRPr sz="1800" b="0" kern="1200" baseline="0">
                <a:solidFill>
                  <a:srgbClr val="1B476B"/>
                </a:solidFill>
                <a:latin typeface="Bahnschrift SemiCondensed" panose="020B0502040204020203" pitchFamily="34" charset="0"/>
                <a:ea typeface="+mn-ea"/>
                <a:cs typeface="+mn-cs"/>
              </a:defRPr>
            </a:lvl1pPr>
            <a:lvl2pPr marL="685800" indent="-228600" algn="l" defTabSz="914400" rtl="0" eaLnBrk="1" latinLnBrk="0" hangingPunct="1">
              <a:lnSpc>
                <a:spcPct val="90000"/>
              </a:lnSpc>
              <a:spcBef>
                <a:spcPts val="500"/>
              </a:spcBef>
              <a:buClr>
                <a:srgbClr val="EF8A25"/>
              </a:buClr>
              <a:buFont typeface="Arial" panose="020B0604020202020204" pitchFamily="34" charset="0"/>
              <a:buChar char="•"/>
              <a:defRPr sz="1600" kern="1200">
                <a:solidFill>
                  <a:srgbClr val="1B476B"/>
                </a:solidFill>
                <a:latin typeface="Bahnschrift SemiCondensed" panose="020B0502040204020203" pitchFamily="34" charset="0"/>
                <a:ea typeface="+mn-ea"/>
                <a:cs typeface="+mn-cs"/>
              </a:defRPr>
            </a:lvl2pPr>
            <a:lvl3pPr marL="1143000" indent="-228600" algn="l" defTabSz="914400" rtl="0" eaLnBrk="1" latinLnBrk="0" hangingPunct="1">
              <a:lnSpc>
                <a:spcPct val="90000"/>
              </a:lnSpc>
              <a:spcBef>
                <a:spcPts val="500"/>
              </a:spcBef>
              <a:buClr>
                <a:srgbClr val="EF8A25"/>
              </a:buClr>
              <a:buFont typeface="Arial" panose="020B0604020202020204" pitchFamily="34" charset="0"/>
              <a:buChar char="•"/>
              <a:defRPr sz="1400" kern="1200">
                <a:solidFill>
                  <a:srgbClr val="1B476B"/>
                </a:solidFill>
                <a:latin typeface="Bahnschrift SemiCondensed" panose="020B0502040204020203" pitchFamily="34" charset="0"/>
                <a:ea typeface="+mn-ea"/>
                <a:cs typeface="+mn-cs"/>
              </a:defRPr>
            </a:lvl3pPr>
            <a:lvl4pPr marL="1600200" indent="-228600" algn="l" defTabSz="914400" rtl="0" eaLnBrk="1" latinLnBrk="0" hangingPunct="1">
              <a:lnSpc>
                <a:spcPct val="90000"/>
              </a:lnSpc>
              <a:spcBef>
                <a:spcPts val="500"/>
              </a:spcBef>
              <a:buClr>
                <a:srgbClr val="EF8A25"/>
              </a:buClr>
              <a:buFont typeface="Arial" panose="020B0604020202020204" pitchFamily="34" charset="0"/>
              <a:buChar char="•"/>
              <a:defRPr sz="1400" kern="1200">
                <a:solidFill>
                  <a:srgbClr val="1B476B"/>
                </a:solidFill>
                <a:latin typeface="Bahnschrift SemiCondensed" panose="020B0502040204020203" pitchFamily="34" charset="0"/>
                <a:ea typeface="+mn-ea"/>
                <a:cs typeface="+mn-cs"/>
              </a:defRPr>
            </a:lvl4pPr>
            <a:lvl5pPr marL="2057400" indent="-228600" algn="l" defTabSz="914400" rtl="0" eaLnBrk="1" latinLnBrk="0" hangingPunct="1">
              <a:lnSpc>
                <a:spcPct val="90000"/>
              </a:lnSpc>
              <a:spcBef>
                <a:spcPts val="500"/>
              </a:spcBef>
              <a:buClr>
                <a:srgbClr val="EF8A25"/>
              </a:buClr>
              <a:buFont typeface="Arial" panose="020B0604020202020204" pitchFamily="34" charset="0"/>
              <a:buChar char="•"/>
              <a:defRPr sz="1400" kern="1200">
                <a:solidFill>
                  <a:srgbClr val="1B476B"/>
                </a:solidFill>
                <a:latin typeface="Bahnschrift SemiCondensed"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200" dirty="0">
                <a:solidFill>
                  <a:srgbClr val="EF8A25"/>
                </a:solidFill>
                <a:latin typeface="Bahnschrift SemiBold SemiConden" panose="020B0502040204020203" pitchFamily="34" charset="0"/>
              </a:rPr>
              <a:t>57%</a:t>
            </a:r>
            <a:endParaRPr lang="en-US" dirty="0">
              <a:solidFill>
                <a:srgbClr val="EF8A25"/>
              </a:solidFill>
            </a:endParaRPr>
          </a:p>
          <a:p>
            <a:r>
              <a:rPr lang="en-US" dirty="0"/>
              <a:t>of workers are more loyal, productive, and take less time off when employers support their mental well-being.</a:t>
            </a:r>
          </a:p>
          <a:p>
            <a:endParaRPr lang="en-US" dirty="0"/>
          </a:p>
        </p:txBody>
      </p:sp>
      <p:sp>
        <p:nvSpPr>
          <p:cNvPr id="10" name="Content Placeholder 2">
            <a:extLst>
              <a:ext uri="{FF2B5EF4-FFF2-40B4-BE49-F238E27FC236}">
                <a16:creationId xmlns:a16="http://schemas.microsoft.com/office/drawing/2014/main" id="{76CC4692-88E9-4283-86AF-742E149E7EB2}"/>
              </a:ext>
            </a:extLst>
          </p:cNvPr>
          <p:cNvSpPr txBox="1">
            <a:spLocks/>
          </p:cNvSpPr>
          <p:nvPr/>
        </p:nvSpPr>
        <p:spPr>
          <a:xfrm>
            <a:off x="8223018" y="3509449"/>
            <a:ext cx="1742090" cy="2839801"/>
          </a:xfrm>
          <a:prstGeom prst="rect">
            <a:avLst/>
          </a:prstGeom>
        </p:spPr>
        <p:txBody>
          <a:bodyPr bIns="45720"/>
          <a:lstStyle>
            <a:lvl1pPr marL="0" indent="0" algn="l" defTabSz="914400" rtl="0" eaLnBrk="1" latinLnBrk="0" hangingPunct="1">
              <a:lnSpc>
                <a:spcPct val="90000"/>
              </a:lnSpc>
              <a:spcBef>
                <a:spcPts val="0"/>
              </a:spcBef>
              <a:spcAft>
                <a:spcPts val="1200"/>
              </a:spcAft>
              <a:buClr>
                <a:srgbClr val="EF8A25"/>
              </a:buClr>
              <a:buFont typeface="Arial" panose="020B0604020202020204" pitchFamily="34" charset="0"/>
              <a:buNone/>
              <a:defRPr sz="1800" b="0" kern="1200" baseline="0">
                <a:solidFill>
                  <a:srgbClr val="1B476B"/>
                </a:solidFill>
                <a:latin typeface="Bahnschrift SemiCondensed" panose="020B0502040204020203" pitchFamily="34" charset="0"/>
                <a:ea typeface="+mn-ea"/>
                <a:cs typeface="+mn-cs"/>
              </a:defRPr>
            </a:lvl1pPr>
            <a:lvl2pPr marL="685800" indent="-228600" algn="l" defTabSz="914400" rtl="0" eaLnBrk="1" latinLnBrk="0" hangingPunct="1">
              <a:lnSpc>
                <a:spcPct val="90000"/>
              </a:lnSpc>
              <a:spcBef>
                <a:spcPts val="500"/>
              </a:spcBef>
              <a:buClr>
                <a:srgbClr val="EF8A25"/>
              </a:buClr>
              <a:buFont typeface="Arial" panose="020B0604020202020204" pitchFamily="34" charset="0"/>
              <a:buChar char="•"/>
              <a:defRPr sz="1600" kern="1200">
                <a:solidFill>
                  <a:srgbClr val="1B476B"/>
                </a:solidFill>
                <a:latin typeface="Bahnschrift SemiCondensed" panose="020B0502040204020203" pitchFamily="34" charset="0"/>
                <a:ea typeface="+mn-ea"/>
                <a:cs typeface="+mn-cs"/>
              </a:defRPr>
            </a:lvl2pPr>
            <a:lvl3pPr marL="1143000" indent="-228600" algn="l" defTabSz="914400" rtl="0" eaLnBrk="1" latinLnBrk="0" hangingPunct="1">
              <a:lnSpc>
                <a:spcPct val="90000"/>
              </a:lnSpc>
              <a:spcBef>
                <a:spcPts val="500"/>
              </a:spcBef>
              <a:buClr>
                <a:srgbClr val="EF8A25"/>
              </a:buClr>
              <a:buFont typeface="Arial" panose="020B0604020202020204" pitchFamily="34" charset="0"/>
              <a:buChar char="•"/>
              <a:defRPr sz="1400" kern="1200">
                <a:solidFill>
                  <a:srgbClr val="1B476B"/>
                </a:solidFill>
                <a:latin typeface="Bahnschrift SemiCondensed" panose="020B0502040204020203" pitchFamily="34" charset="0"/>
                <a:ea typeface="+mn-ea"/>
                <a:cs typeface="+mn-cs"/>
              </a:defRPr>
            </a:lvl3pPr>
            <a:lvl4pPr marL="1600200" indent="-228600" algn="l" defTabSz="914400" rtl="0" eaLnBrk="1" latinLnBrk="0" hangingPunct="1">
              <a:lnSpc>
                <a:spcPct val="90000"/>
              </a:lnSpc>
              <a:spcBef>
                <a:spcPts val="500"/>
              </a:spcBef>
              <a:buClr>
                <a:srgbClr val="EF8A25"/>
              </a:buClr>
              <a:buFont typeface="Arial" panose="020B0604020202020204" pitchFamily="34" charset="0"/>
              <a:buChar char="•"/>
              <a:defRPr sz="1400" kern="1200">
                <a:solidFill>
                  <a:srgbClr val="1B476B"/>
                </a:solidFill>
                <a:latin typeface="Bahnschrift SemiCondensed" panose="020B0502040204020203" pitchFamily="34" charset="0"/>
                <a:ea typeface="+mn-ea"/>
                <a:cs typeface="+mn-cs"/>
              </a:defRPr>
            </a:lvl4pPr>
            <a:lvl5pPr marL="2057400" indent="-228600" algn="l" defTabSz="914400" rtl="0" eaLnBrk="1" latinLnBrk="0" hangingPunct="1">
              <a:lnSpc>
                <a:spcPct val="90000"/>
              </a:lnSpc>
              <a:spcBef>
                <a:spcPts val="500"/>
              </a:spcBef>
              <a:buClr>
                <a:srgbClr val="EF8A25"/>
              </a:buClr>
              <a:buFont typeface="Arial" panose="020B0604020202020204" pitchFamily="34" charset="0"/>
              <a:buChar char="•"/>
              <a:defRPr sz="1400" kern="1200">
                <a:solidFill>
                  <a:srgbClr val="1B476B"/>
                </a:solidFill>
                <a:latin typeface="Bahnschrift SemiCondensed"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200" dirty="0">
                <a:solidFill>
                  <a:srgbClr val="EF8A25"/>
                </a:solidFill>
                <a:latin typeface="Bahnschrift SemiBold SemiConden" panose="020B0502040204020203" pitchFamily="34" charset="0"/>
              </a:rPr>
              <a:t>26%</a:t>
            </a:r>
            <a:endParaRPr lang="en-US" dirty="0">
              <a:solidFill>
                <a:srgbClr val="EF8A25"/>
              </a:solidFill>
            </a:endParaRPr>
          </a:p>
          <a:p>
            <a:r>
              <a:rPr lang="en-US" dirty="0"/>
              <a:t>Employees are 26% more likely to leave their jobs if they feel there is a lack of respect between colleagues.</a:t>
            </a:r>
          </a:p>
          <a:p>
            <a:endParaRPr lang="en-US" dirty="0"/>
          </a:p>
        </p:txBody>
      </p:sp>
    </p:spTree>
    <p:extLst>
      <p:ext uri="{BB962C8B-B14F-4D97-AF65-F5344CB8AC3E}">
        <p14:creationId xmlns:p14="http://schemas.microsoft.com/office/powerpoint/2010/main" val="237960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0EFC5-4C00-407C-B0CC-1AD345D90F10}"/>
              </a:ext>
            </a:extLst>
          </p:cNvPr>
          <p:cNvSpPr>
            <a:spLocks noGrp="1"/>
          </p:cNvSpPr>
          <p:nvPr>
            <p:ph type="title"/>
          </p:nvPr>
        </p:nvSpPr>
        <p:spPr/>
        <p:txBody>
          <a:bodyPr/>
          <a:lstStyle/>
          <a:p>
            <a:r>
              <a:rPr lang="en-US" dirty="0"/>
              <a:t>Definition of Organizational Culture</a:t>
            </a:r>
          </a:p>
        </p:txBody>
      </p:sp>
      <p:sp>
        <p:nvSpPr>
          <p:cNvPr id="3" name="Content Placeholder 2">
            <a:extLst>
              <a:ext uri="{FF2B5EF4-FFF2-40B4-BE49-F238E27FC236}">
                <a16:creationId xmlns:a16="http://schemas.microsoft.com/office/drawing/2014/main" id="{7DE58CD4-C1E8-4D9D-87E8-EFA1A01B4CE3}"/>
              </a:ext>
            </a:extLst>
          </p:cNvPr>
          <p:cNvSpPr>
            <a:spLocks noGrp="1"/>
          </p:cNvSpPr>
          <p:nvPr>
            <p:ph idx="1"/>
          </p:nvPr>
        </p:nvSpPr>
        <p:spPr>
          <a:xfrm>
            <a:off x="838200" y="3556748"/>
            <a:ext cx="5964621" cy="2799602"/>
          </a:xfrm>
        </p:spPr>
        <p:txBody>
          <a:bodyPr/>
          <a:lstStyle/>
          <a:p>
            <a:r>
              <a:rPr lang="en-US" dirty="0"/>
              <a:t>Organizational culture can be defined as:</a:t>
            </a:r>
          </a:p>
          <a:p>
            <a:br>
              <a:rPr lang="en-US" dirty="0"/>
            </a:br>
            <a:r>
              <a:rPr lang="en-US" sz="2400" b="1" dirty="0">
                <a:solidFill>
                  <a:srgbClr val="EF8A25"/>
                </a:solidFill>
                <a:latin typeface="Bahnschrift" panose="020B0502040204020203" pitchFamily="34" charset="0"/>
              </a:rPr>
              <a:t>”A set of shared values, goals, attitudes and practices that characterize an organization.”</a:t>
            </a:r>
          </a:p>
          <a:p>
            <a:endParaRPr lang="en-US" sz="2000" dirty="0"/>
          </a:p>
          <a:p>
            <a:r>
              <a:rPr lang="en-US" dirty="0"/>
              <a:t>Your team will develop a culture whether intentionally or not.</a:t>
            </a:r>
          </a:p>
          <a:p>
            <a:endParaRPr lang="en-US" dirty="0"/>
          </a:p>
          <a:p>
            <a:endParaRPr lang="en-US" dirty="0"/>
          </a:p>
          <a:p>
            <a:endParaRPr lang="en-US" dirty="0"/>
          </a:p>
        </p:txBody>
      </p:sp>
    </p:spTree>
    <p:extLst>
      <p:ext uri="{BB962C8B-B14F-4D97-AF65-F5344CB8AC3E}">
        <p14:creationId xmlns:p14="http://schemas.microsoft.com/office/powerpoint/2010/main" val="4059259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2E9AD-6B27-4EC5-9A5A-C56D67C65106}"/>
              </a:ext>
            </a:extLst>
          </p:cNvPr>
          <p:cNvSpPr>
            <a:spLocks noGrp="1"/>
          </p:cNvSpPr>
          <p:nvPr>
            <p:ph type="title"/>
          </p:nvPr>
        </p:nvSpPr>
        <p:spPr/>
        <p:txBody>
          <a:bodyPr/>
          <a:lstStyle/>
          <a:p>
            <a:pPr>
              <a:lnSpc>
                <a:spcPct val="100000"/>
              </a:lnSpc>
            </a:pPr>
            <a:r>
              <a:rPr lang="en-US" sz="2400" dirty="0"/>
              <a:t>Deep Dive into Culture:</a:t>
            </a:r>
            <a:br>
              <a:rPr lang="en-US" dirty="0"/>
            </a:br>
            <a:r>
              <a:rPr lang="en-US" dirty="0"/>
              <a:t>Shared values</a:t>
            </a:r>
          </a:p>
        </p:txBody>
      </p:sp>
      <p:sp>
        <p:nvSpPr>
          <p:cNvPr id="3" name="Content Placeholder 2">
            <a:extLst>
              <a:ext uri="{FF2B5EF4-FFF2-40B4-BE49-F238E27FC236}">
                <a16:creationId xmlns:a16="http://schemas.microsoft.com/office/drawing/2014/main" id="{496A8818-F0F6-47AD-8B75-A919DB9564DC}"/>
              </a:ext>
            </a:extLst>
          </p:cNvPr>
          <p:cNvSpPr>
            <a:spLocks noGrp="1"/>
          </p:cNvSpPr>
          <p:nvPr>
            <p:ph idx="1"/>
          </p:nvPr>
        </p:nvSpPr>
        <p:spPr>
          <a:xfrm>
            <a:off x="838200" y="3556748"/>
            <a:ext cx="7060324" cy="2799602"/>
          </a:xfrm>
        </p:spPr>
        <p:txBody>
          <a:bodyPr/>
          <a:lstStyle/>
          <a:p>
            <a:pPr marL="285750" indent="-285750">
              <a:buFont typeface="Arial" panose="020B0604020202020204" pitchFamily="34" charset="0"/>
              <a:buChar char="•"/>
            </a:pPr>
            <a:r>
              <a:rPr lang="en-US" dirty="0"/>
              <a:t>Organizational leaders can’t force shared values — nor should they try. </a:t>
            </a:r>
          </a:p>
          <a:p>
            <a:pPr marL="285750" indent="-285750">
              <a:buFont typeface="Arial" panose="020B0604020202020204" pitchFamily="34" charset="0"/>
              <a:buChar char="•"/>
            </a:pPr>
            <a:r>
              <a:rPr lang="en-US" dirty="0"/>
              <a:t>Each individual has their own set of personal and professional values, and this diversity is key to strong work cultures.</a:t>
            </a:r>
          </a:p>
          <a:p>
            <a:pPr marL="285750" indent="-285750">
              <a:buFont typeface="Arial" panose="020B0604020202020204" pitchFamily="34" charset="0"/>
              <a:buChar char="•"/>
            </a:pPr>
            <a:r>
              <a:rPr lang="en-US" dirty="0"/>
              <a:t>Leadership can create a culture that helps foster these important connections. </a:t>
            </a:r>
          </a:p>
          <a:p>
            <a:pPr marL="1028700" lvl="1" indent="-342900">
              <a:buFont typeface="+mj-lt"/>
              <a:buAutoNum type="arabicPeriod"/>
            </a:pPr>
            <a:r>
              <a:rPr lang="en-US" sz="1800" dirty="0"/>
              <a:t>Leverage your organization’s Vision &amp; Mission</a:t>
            </a:r>
          </a:p>
          <a:p>
            <a:pPr marL="1028700" lvl="1" indent="-342900">
              <a:buFont typeface="+mj-lt"/>
              <a:buAutoNum type="arabicPeriod"/>
            </a:pPr>
            <a:r>
              <a:rPr lang="en-US" sz="1800" dirty="0"/>
              <a:t>Use mentorship to foster connections among coworkers</a:t>
            </a:r>
          </a:p>
          <a:p>
            <a:pPr marL="1028700" lvl="1" indent="-342900">
              <a:buFont typeface="+mj-lt"/>
              <a:buAutoNum type="arabicPeriod"/>
            </a:pPr>
            <a:r>
              <a:rPr lang="en-US" sz="1800" dirty="0"/>
              <a:t>Measure employee engagement within your organization</a:t>
            </a:r>
          </a:p>
          <a:p>
            <a:endParaRPr lang="en-US" dirty="0"/>
          </a:p>
        </p:txBody>
      </p:sp>
    </p:spTree>
    <p:extLst>
      <p:ext uri="{BB962C8B-B14F-4D97-AF65-F5344CB8AC3E}">
        <p14:creationId xmlns:p14="http://schemas.microsoft.com/office/powerpoint/2010/main" val="3429432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FFC8D-A650-4757-963A-FF21E086E213}"/>
              </a:ext>
            </a:extLst>
          </p:cNvPr>
          <p:cNvSpPr>
            <a:spLocks noGrp="1"/>
          </p:cNvSpPr>
          <p:nvPr>
            <p:ph type="title"/>
          </p:nvPr>
        </p:nvSpPr>
        <p:spPr/>
        <p:txBody>
          <a:bodyPr/>
          <a:lstStyle/>
          <a:p>
            <a:pPr>
              <a:lnSpc>
                <a:spcPct val="100000"/>
              </a:lnSpc>
            </a:pPr>
            <a:r>
              <a:rPr lang="en-US" sz="2400" dirty="0"/>
              <a:t>Deep Dive into Culture: </a:t>
            </a:r>
            <a:br>
              <a:rPr lang="en-US" dirty="0"/>
            </a:br>
            <a:r>
              <a:rPr lang="en-US" dirty="0"/>
              <a:t>Shared goals</a:t>
            </a:r>
          </a:p>
        </p:txBody>
      </p:sp>
      <p:sp>
        <p:nvSpPr>
          <p:cNvPr id="3" name="Content Placeholder 2">
            <a:extLst>
              <a:ext uri="{FF2B5EF4-FFF2-40B4-BE49-F238E27FC236}">
                <a16:creationId xmlns:a16="http://schemas.microsoft.com/office/drawing/2014/main" id="{8B59F9A4-6606-44D1-BB71-B07E7493B76B}"/>
              </a:ext>
            </a:extLst>
          </p:cNvPr>
          <p:cNvSpPr>
            <a:spLocks noGrp="1"/>
          </p:cNvSpPr>
          <p:nvPr>
            <p:ph idx="1"/>
          </p:nvPr>
        </p:nvSpPr>
        <p:spPr/>
        <p:txBody>
          <a:bodyPr>
            <a:noAutofit/>
          </a:bodyPr>
          <a:lstStyle/>
          <a:p>
            <a:pPr marL="285750" indent="-285750">
              <a:buFont typeface="Arial" panose="020B0604020202020204" pitchFamily="34" charset="0"/>
              <a:buChar char="•"/>
            </a:pPr>
            <a:r>
              <a:rPr lang="en-US" dirty="0"/>
              <a:t>When you set organizational goals, get your team involved.</a:t>
            </a:r>
          </a:p>
          <a:p>
            <a:pPr marL="285750" indent="-285750">
              <a:buFont typeface="Arial" panose="020B0604020202020204" pitchFamily="34" charset="0"/>
              <a:buChar char="•"/>
            </a:pPr>
            <a:r>
              <a:rPr lang="en-US" dirty="0"/>
              <a:t>Let them help with short term and long-term planning; this creates buy in. Maybe they will help you see something you may not have thought about.   </a:t>
            </a:r>
          </a:p>
          <a:p>
            <a:pPr marL="800100" lvl="1" indent="-342900">
              <a:buFont typeface="+mj-lt"/>
              <a:buAutoNum type="arabicPeriod"/>
            </a:pPr>
            <a:r>
              <a:rPr lang="en-US" sz="1800" dirty="0"/>
              <a:t>A team that plans together, stays together </a:t>
            </a:r>
          </a:p>
          <a:p>
            <a:pPr marL="800100" lvl="1" indent="-342900">
              <a:buFont typeface="+mj-lt"/>
              <a:buAutoNum type="arabicPeriod"/>
            </a:pPr>
            <a:r>
              <a:rPr lang="en-US" sz="1800" dirty="0"/>
              <a:t>Ask your team to set individual goals as well as team goals </a:t>
            </a:r>
          </a:p>
          <a:p>
            <a:pPr marL="800100" lvl="1" indent="-342900">
              <a:buFont typeface="+mj-lt"/>
              <a:buAutoNum type="arabicPeriod"/>
            </a:pPr>
            <a:r>
              <a:rPr lang="en-US" sz="1800" dirty="0"/>
              <a:t>Identify what your team needs from leadership to ensure success by specifically asking the questions and listening (trainings, check-ins, accountability meetings etc.)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039655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mage xmlns="55b3713a-a24c-4926-91b6-28808ae237b3">
      <Url xsi:nil="true"/>
      <Description xsi:nil="true"/>
    </Imag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891D96B7FDA6A4C916475819E3F2284" ma:contentTypeVersion="13" ma:contentTypeDescription="Create a new document." ma:contentTypeScope="" ma:versionID="2ba3ddedb5964a39e01d6c3bef89fa34">
  <xsd:schema xmlns:xsd="http://www.w3.org/2001/XMLSchema" xmlns:xs="http://www.w3.org/2001/XMLSchema" xmlns:p="http://schemas.microsoft.com/office/2006/metadata/properties" xmlns:ns2="55b3713a-a24c-4926-91b6-28808ae237b3" xmlns:ns3="99cf61ba-f72e-4251-9dc4-0d2ace24ab58" targetNamespace="http://schemas.microsoft.com/office/2006/metadata/properties" ma:root="true" ma:fieldsID="81e2d50a75ad53c59831772d999c80d8" ns2:_="" ns3:_="">
    <xsd:import namespace="55b3713a-a24c-4926-91b6-28808ae237b3"/>
    <xsd:import namespace="99cf61ba-f72e-4251-9dc4-0d2ace24ab5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Image"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b3713a-a24c-4926-91b6-28808ae237b3"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MediaServiceDateTaken" ma:index="6" nillable="true" ma:displayName="MediaServiceDateTaken" ma:hidden="true" ma:internalName="MediaServiceDateTaken" ma:readOnly="true">
      <xsd:simpleType>
        <xsd:restriction base="dms:Text"/>
      </xsd:simpleType>
    </xsd:element>
    <xsd:element name="MediaServiceAutoTags" ma:index="7" nillable="true" ma:displayName="Tags" ma:internalName="MediaServiceAutoTags" ma:readOnly="true">
      <xsd:simpleType>
        <xsd:restriction base="dms:Text"/>
      </xsd:simpleType>
    </xsd:element>
    <xsd:element name="MediaServiceOCR" ma:index="8" nillable="true" ma:displayName="Extracted Text" ma:internalName="MediaServiceOCR" ma:readOnly="true">
      <xsd:simpleType>
        <xsd:restriction base="dms:Note">
          <xsd:maxLength value="255"/>
        </xsd:restriction>
      </xsd:simpleType>
    </xsd:element>
    <xsd:element name="MediaServiceGenerationTime" ma:index="9" nillable="true" ma:displayName="MediaServiceGenerationTime" ma:hidden="true" ma:internalName="MediaServiceGenerationTime" ma:readOnly="true">
      <xsd:simpleType>
        <xsd:restriction base="dms:Text"/>
      </xsd:simpleType>
    </xsd:element>
    <xsd:element name="MediaServiceEventHashCode" ma:index="10" nillable="true" ma:displayName="MediaServiceEventHashCode" ma:hidden="true" ma:internalName="MediaServiceEventHashCode" ma:readOnly="true">
      <xsd:simpleType>
        <xsd:restriction base="dms:Text"/>
      </xsd:simpleType>
    </xsd:element>
    <xsd:element name="Image" ma:index="15"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9cf61ba-f72e-4251-9dc4-0d2ace24ab5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77717DE-BB07-44E4-80FC-5050ABE1FC51}">
  <ds:schemaRefs>
    <ds:schemaRef ds:uri="http://purl.org/dc/terms/"/>
    <ds:schemaRef ds:uri="http://schemas.openxmlformats.org/package/2006/metadata/core-properties"/>
    <ds:schemaRef ds:uri="55b3713a-a24c-4926-91b6-28808ae237b3"/>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99cf61ba-f72e-4251-9dc4-0d2ace24ab58"/>
    <ds:schemaRef ds:uri="http://www.w3.org/XML/1998/namespace"/>
  </ds:schemaRefs>
</ds:datastoreItem>
</file>

<file path=customXml/itemProps2.xml><?xml version="1.0" encoding="utf-8"?>
<ds:datastoreItem xmlns:ds="http://schemas.openxmlformats.org/officeDocument/2006/customXml" ds:itemID="{262A31E7-316E-4E82-823B-C206562FD36F}">
  <ds:schemaRefs>
    <ds:schemaRef ds:uri="http://schemas.microsoft.com/sharepoint/v3/contenttype/forms"/>
  </ds:schemaRefs>
</ds:datastoreItem>
</file>

<file path=customXml/itemProps3.xml><?xml version="1.0" encoding="utf-8"?>
<ds:datastoreItem xmlns:ds="http://schemas.openxmlformats.org/officeDocument/2006/customXml" ds:itemID="{59ECDB5F-FB52-4CAD-BADD-D0A85A0FF5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b3713a-a24c-4926-91b6-28808ae237b3"/>
    <ds:schemaRef ds:uri="99cf61ba-f72e-4251-9dc4-0d2ace24ab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3385</TotalTime>
  <Words>1377</Words>
  <Application>Microsoft Office PowerPoint</Application>
  <PresentationFormat>Widescreen</PresentationFormat>
  <Paragraphs>173</Paragraphs>
  <Slides>26</Slides>
  <Notes>1</Notes>
  <HiddenSlides>0</HiddenSlides>
  <MMClips>1</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26</vt:i4>
      </vt:variant>
    </vt:vector>
  </HeadingPairs>
  <TitlesOfParts>
    <vt:vector size="40" baseType="lpstr">
      <vt:lpstr>Arial</vt:lpstr>
      <vt:lpstr>Avenir Next LT Pro</vt:lpstr>
      <vt:lpstr>Bahnschrift</vt:lpstr>
      <vt:lpstr>Bahnschrift Bold</vt:lpstr>
      <vt:lpstr>Bahnschrift SemiBold</vt:lpstr>
      <vt:lpstr>Bahnschrift SemiBold SemiConden</vt:lpstr>
      <vt:lpstr>Bahnschrift SEMIBOLD SemiCondensed</vt:lpstr>
      <vt:lpstr>Bahnschrift SEMIBOLD SemiCondensed</vt:lpstr>
      <vt:lpstr>Bahnschrift SemiCondensed</vt:lpstr>
      <vt:lpstr>Bahnschrift SemiLight</vt:lpstr>
      <vt:lpstr>Bahnschrift Semilight SemiConden</vt:lpstr>
      <vt:lpstr>Calibri</vt:lpstr>
      <vt:lpstr>Calibri Light</vt:lpstr>
      <vt:lpstr>Office Theme</vt:lpstr>
      <vt:lpstr>PowerPoint Presentation</vt:lpstr>
      <vt:lpstr>PowerPoint Presentation</vt:lpstr>
      <vt:lpstr>Organizational Structures Committee</vt:lpstr>
      <vt:lpstr>PowerPoint Presentation</vt:lpstr>
      <vt:lpstr>PowerPoint Presentation</vt:lpstr>
      <vt:lpstr>Statistics supporting importance  of Organizational Culture   by Built In www.builtin.com</vt:lpstr>
      <vt:lpstr>Definition of Organizational Culture</vt:lpstr>
      <vt:lpstr>Deep Dive into Culture: Shared values</vt:lpstr>
      <vt:lpstr>Deep Dive into Culture:  Shared goals</vt:lpstr>
      <vt:lpstr>Deep Dive into Culture: Shared attitudes</vt:lpstr>
      <vt:lpstr>Deep Dive into Culture: Shared practices that characterize your organization</vt:lpstr>
      <vt:lpstr>Empathetic Leadership: You decide how you lead</vt:lpstr>
      <vt:lpstr>Empathetic Leadership: Learn to light a fire within, not under</vt:lpstr>
      <vt:lpstr>Empathetic Leadership</vt:lpstr>
      <vt:lpstr>PowerPoint Presentation</vt:lpstr>
      <vt:lpstr>Empathetic Leadership</vt:lpstr>
      <vt:lpstr>PowerPoint Presentation</vt:lpstr>
      <vt:lpstr>Conduct an Employee Engagement Survey to gauge staff needs</vt:lpstr>
      <vt:lpstr>Types of questions to include in an Employee Engagement Survey</vt:lpstr>
      <vt:lpstr>Listen and take action!</vt:lpstr>
      <vt:lpstr>Create a safe and healthy environment  for Courageous Conversations</vt:lpstr>
      <vt:lpstr>Lay out the ground rules for Courageous Conversations</vt:lpstr>
      <vt:lpstr>PowerPoint Presentation</vt:lpstr>
      <vt:lpstr>PowerPoint Presentation</vt:lpstr>
      <vt:lpstr>PowerPoint Presentation</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Tunisia Price</dc:creator>
  <cp:lastModifiedBy>Karissa Thompson</cp:lastModifiedBy>
  <cp:revision>56</cp:revision>
  <dcterms:created xsi:type="dcterms:W3CDTF">2021-01-06T20:05:29Z</dcterms:created>
  <dcterms:modified xsi:type="dcterms:W3CDTF">2021-02-03T19:08:38Z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0x0101007891D96B7FDA6A4C916475819E3F2284</vt:lpwstr>
  </property>
</Properties>
</file>