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37"/>
  </p:notesMasterIdLst>
  <p:handoutMasterIdLst>
    <p:handoutMasterId r:id="rId38"/>
  </p:handoutMasterIdLst>
  <p:sldIdLst>
    <p:sldId id="261" r:id="rId5"/>
    <p:sldId id="265" r:id="rId6"/>
    <p:sldId id="278" r:id="rId7"/>
    <p:sldId id="290" r:id="rId8"/>
    <p:sldId id="328" r:id="rId9"/>
    <p:sldId id="291" r:id="rId10"/>
    <p:sldId id="295" r:id="rId11"/>
    <p:sldId id="296" r:id="rId12"/>
    <p:sldId id="317" r:id="rId13"/>
    <p:sldId id="332" r:id="rId14"/>
    <p:sldId id="319" r:id="rId15"/>
    <p:sldId id="320" r:id="rId16"/>
    <p:sldId id="315" r:id="rId17"/>
    <p:sldId id="289" r:id="rId18"/>
    <p:sldId id="310" r:id="rId19"/>
    <p:sldId id="305" r:id="rId20"/>
    <p:sldId id="306" r:id="rId21"/>
    <p:sldId id="323" r:id="rId22"/>
    <p:sldId id="324" r:id="rId23"/>
    <p:sldId id="325" r:id="rId24"/>
    <p:sldId id="326" r:id="rId25"/>
    <p:sldId id="308" r:id="rId26"/>
    <p:sldId id="331" r:id="rId27"/>
    <p:sldId id="293" r:id="rId28"/>
    <p:sldId id="294" r:id="rId29"/>
    <p:sldId id="287" r:id="rId30"/>
    <p:sldId id="327" r:id="rId31"/>
    <p:sldId id="286" r:id="rId32"/>
    <p:sldId id="285" r:id="rId33"/>
    <p:sldId id="333" r:id="rId34"/>
    <p:sldId id="334" r:id="rId35"/>
    <p:sldId id="2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A25"/>
    <a:srgbClr val="1B47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ACCDF-2970-2298-7E52-D4C9F915E04A}" v="5" dt="2021-05-03T19:29:10.339"/>
    <p1510:client id="{32B05E6A-9E7F-3C03-74DF-1CBEC3C3E0D5}" v="1" dt="2021-05-03T22:26:38.030"/>
    <p1510:client id="{6B1F71D3-A4B1-4B51-B482-C6D5EE6014EA}" v="286" dt="2021-05-04T18:43:10.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704" autoAdjust="0"/>
  </p:normalViewPr>
  <p:slideViewPr>
    <p:cSldViewPr snapToGrid="0">
      <p:cViewPr varScale="1">
        <p:scale>
          <a:sx n="78" d="100"/>
          <a:sy n="78" d="100"/>
        </p:scale>
        <p:origin x="850"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na Flanders" userId="34ce9b77-fb4c-4b6c-ba4c-f4b40a17293f" providerId="ADAL" clId="{6B1F71D3-A4B1-4B51-B482-C6D5EE6014EA}"/>
    <pc:docChg chg="undo redo custSel addSld delSld modSld sldOrd">
      <pc:chgData name="Julianna Flanders" userId="34ce9b77-fb4c-4b6c-ba4c-f4b40a17293f" providerId="ADAL" clId="{6B1F71D3-A4B1-4B51-B482-C6D5EE6014EA}" dt="2021-05-04T18:56:20.642" v="3072"/>
      <pc:docMkLst>
        <pc:docMk/>
      </pc:docMkLst>
      <pc:sldChg chg="addSp delSp modSp mod modClrScheme chgLayout">
        <pc:chgData name="Julianna Flanders" userId="34ce9b77-fb4c-4b6c-ba4c-f4b40a17293f" providerId="ADAL" clId="{6B1F71D3-A4B1-4B51-B482-C6D5EE6014EA}" dt="2021-05-04T17:28:34.123" v="2860" actId="700"/>
        <pc:sldMkLst>
          <pc:docMk/>
          <pc:sldMk cId="3399592249" sldId="265"/>
        </pc:sldMkLst>
        <pc:spChg chg="add del mod ord">
          <ac:chgData name="Julianna Flanders" userId="34ce9b77-fb4c-4b6c-ba4c-f4b40a17293f" providerId="ADAL" clId="{6B1F71D3-A4B1-4B51-B482-C6D5EE6014EA}" dt="2021-05-04T17:28:34.123" v="2860" actId="700"/>
          <ac:spMkLst>
            <pc:docMk/>
            <pc:sldMk cId="3399592249" sldId="265"/>
            <ac:spMk id="5" creationId="{A4073665-ED30-4CED-9F58-6BD3BBE1A98D}"/>
          </ac:spMkLst>
        </pc:spChg>
        <pc:spChg chg="add del">
          <ac:chgData name="Julianna Flanders" userId="34ce9b77-fb4c-4b6c-ba4c-f4b40a17293f" providerId="ADAL" clId="{6B1F71D3-A4B1-4B51-B482-C6D5EE6014EA}" dt="2021-05-04T17:28:33.615" v="2859" actId="478"/>
          <ac:spMkLst>
            <pc:docMk/>
            <pc:sldMk cId="3399592249" sldId="265"/>
            <ac:spMk id="7" creationId="{F5AEF035-E368-4948-BD2D-AEE1708CE2DB}"/>
          </ac:spMkLst>
        </pc:spChg>
        <pc:spChg chg="add del">
          <ac:chgData name="Julianna Flanders" userId="34ce9b77-fb4c-4b6c-ba4c-f4b40a17293f" providerId="ADAL" clId="{6B1F71D3-A4B1-4B51-B482-C6D5EE6014EA}" dt="2021-05-04T17:28:33.615" v="2859" actId="478"/>
          <ac:spMkLst>
            <pc:docMk/>
            <pc:sldMk cId="3399592249" sldId="265"/>
            <ac:spMk id="8" creationId="{9768F1B4-6FD4-45D0-A4A9-D17C6C261194}"/>
          </ac:spMkLst>
        </pc:spChg>
        <pc:spChg chg="add del mod">
          <ac:chgData name="Julianna Flanders" userId="34ce9b77-fb4c-4b6c-ba4c-f4b40a17293f" providerId="ADAL" clId="{6B1F71D3-A4B1-4B51-B482-C6D5EE6014EA}" dt="2021-05-04T17:28:33.615" v="2859" actId="478"/>
          <ac:spMkLst>
            <pc:docMk/>
            <pc:sldMk cId="3399592249" sldId="265"/>
            <ac:spMk id="9" creationId="{7D19E4F9-034A-4E4A-884A-592913DA8BD2}"/>
          </ac:spMkLst>
        </pc:spChg>
        <pc:spChg chg="add del mod ord">
          <ac:chgData name="Julianna Flanders" userId="34ce9b77-fb4c-4b6c-ba4c-f4b40a17293f" providerId="ADAL" clId="{6B1F71D3-A4B1-4B51-B482-C6D5EE6014EA}" dt="2021-05-04T17:28:34.123" v="2860" actId="700"/>
          <ac:spMkLst>
            <pc:docMk/>
            <pc:sldMk cId="3399592249" sldId="265"/>
            <ac:spMk id="10" creationId="{6E34B3FA-C050-4FB2-A4C9-E1E4460CD521}"/>
          </ac:spMkLst>
        </pc:spChg>
        <pc:spChg chg="add del mod">
          <ac:chgData name="Julianna Flanders" userId="34ce9b77-fb4c-4b6c-ba4c-f4b40a17293f" providerId="ADAL" clId="{6B1F71D3-A4B1-4B51-B482-C6D5EE6014EA}" dt="2021-05-04T17:28:33.615" v="2859" actId="478"/>
          <ac:spMkLst>
            <pc:docMk/>
            <pc:sldMk cId="3399592249" sldId="265"/>
            <ac:spMk id="12" creationId="{E2785EBE-6A0B-416E-B566-EBD77C72EE35}"/>
          </ac:spMkLst>
        </pc:spChg>
        <pc:spChg chg="add del mod">
          <ac:chgData name="Julianna Flanders" userId="34ce9b77-fb4c-4b6c-ba4c-f4b40a17293f" providerId="ADAL" clId="{6B1F71D3-A4B1-4B51-B482-C6D5EE6014EA}" dt="2021-05-04T17:28:33.615" v="2859" actId="478"/>
          <ac:spMkLst>
            <pc:docMk/>
            <pc:sldMk cId="3399592249" sldId="265"/>
            <ac:spMk id="13" creationId="{E4138135-6BD1-4C33-B2E2-88D6ADCFA4EE}"/>
          </ac:spMkLst>
        </pc:spChg>
        <pc:spChg chg="add del mod">
          <ac:chgData name="Julianna Flanders" userId="34ce9b77-fb4c-4b6c-ba4c-f4b40a17293f" providerId="ADAL" clId="{6B1F71D3-A4B1-4B51-B482-C6D5EE6014EA}" dt="2021-05-04T17:28:33.615" v="2859" actId="478"/>
          <ac:spMkLst>
            <pc:docMk/>
            <pc:sldMk cId="3399592249" sldId="265"/>
            <ac:spMk id="14" creationId="{A6E6ECD1-E6F4-49BA-A0E7-470D3DEA247A}"/>
          </ac:spMkLst>
        </pc:spChg>
        <pc:spChg chg="add del mod">
          <ac:chgData name="Julianna Flanders" userId="34ce9b77-fb4c-4b6c-ba4c-f4b40a17293f" providerId="ADAL" clId="{6B1F71D3-A4B1-4B51-B482-C6D5EE6014EA}" dt="2021-05-04T17:28:33.615" v="2859" actId="478"/>
          <ac:spMkLst>
            <pc:docMk/>
            <pc:sldMk cId="3399592249" sldId="265"/>
            <ac:spMk id="15" creationId="{70086903-C842-4CC2-A192-08C0C0EC605D}"/>
          </ac:spMkLst>
        </pc:spChg>
        <pc:spChg chg="add del mod">
          <ac:chgData name="Julianna Flanders" userId="34ce9b77-fb4c-4b6c-ba4c-f4b40a17293f" providerId="ADAL" clId="{6B1F71D3-A4B1-4B51-B482-C6D5EE6014EA}" dt="2021-05-04T17:28:33.615" v="2859" actId="478"/>
          <ac:spMkLst>
            <pc:docMk/>
            <pc:sldMk cId="3399592249" sldId="265"/>
            <ac:spMk id="16" creationId="{8B0BA113-904F-49E5-B2BB-69CAA30E6708}"/>
          </ac:spMkLst>
        </pc:spChg>
        <pc:spChg chg="add del mod">
          <ac:chgData name="Julianna Flanders" userId="34ce9b77-fb4c-4b6c-ba4c-f4b40a17293f" providerId="ADAL" clId="{6B1F71D3-A4B1-4B51-B482-C6D5EE6014EA}" dt="2021-05-04T17:28:33.615" v="2859" actId="478"/>
          <ac:spMkLst>
            <pc:docMk/>
            <pc:sldMk cId="3399592249" sldId="265"/>
            <ac:spMk id="17" creationId="{83FBF6B2-E2F0-4684-8991-E188F040D0B2}"/>
          </ac:spMkLst>
        </pc:spChg>
        <pc:spChg chg="add del mod">
          <ac:chgData name="Julianna Flanders" userId="34ce9b77-fb4c-4b6c-ba4c-f4b40a17293f" providerId="ADAL" clId="{6B1F71D3-A4B1-4B51-B482-C6D5EE6014EA}" dt="2021-05-04T17:28:33.615" v="2859" actId="478"/>
          <ac:spMkLst>
            <pc:docMk/>
            <pc:sldMk cId="3399592249" sldId="265"/>
            <ac:spMk id="18" creationId="{D6EC8506-FAA4-4167-B3D1-543425F74302}"/>
          </ac:spMkLst>
        </pc:spChg>
        <pc:spChg chg="add del mod">
          <ac:chgData name="Julianna Flanders" userId="34ce9b77-fb4c-4b6c-ba4c-f4b40a17293f" providerId="ADAL" clId="{6B1F71D3-A4B1-4B51-B482-C6D5EE6014EA}" dt="2021-05-04T17:28:33.615" v="2859" actId="478"/>
          <ac:spMkLst>
            <pc:docMk/>
            <pc:sldMk cId="3399592249" sldId="265"/>
            <ac:spMk id="19" creationId="{9C135BC5-CC68-4293-8414-34CBADA7134F}"/>
          </ac:spMkLst>
        </pc:spChg>
        <pc:spChg chg="add del mod">
          <ac:chgData name="Julianna Flanders" userId="34ce9b77-fb4c-4b6c-ba4c-f4b40a17293f" providerId="ADAL" clId="{6B1F71D3-A4B1-4B51-B482-C6D5EE6014EA}" dt="2021-05-04T17:28:33.615" v="2859" actId="478"/>
          <ac:spMkLst>
            <pc:docMk/>
            <pc:sldMk cId="3399592249" sldId="265"/>
            <ac:spMk id="20" creationId="{43666FB0-CA1E-4D7F-A76E-919F07167C36}"/>
          </ac:spMkLst>
        </pc:spChg>
        <pc:spChg chg="del">
          <ac:chgData name="Julianna Flanders" userId="34ce9b77-fb4c-4b6c-ba4c-f4b40a17293f" providerId="ADAL" clId="{6B1F71D3-A4B1-4B51-B482-C6D5EE6014EA}" dt="2021-05-04T17:26:01.739" v="2799" actId="478"/>
          <ac:spMkLst>
            <pc:docMk/>
            <pc:sldMk cId="3399592249" sldId="265"/>
            <ac:spMk id="23" creationId="{EA4B71BF-904E-425E-A4DE-7BA0BF87B0F7}"/>
          </ac:spMkLst>
        </pc:spChg>
        <pc:spChg chg="del">
          <ac:chgData name="Julianna Flanders" userId="34ce9b77-fb4c-4b6c-ba4c-f4b40a17293f" providerId="ADAL" clId="{6B1F71D3-A4B1-4B51-B482-C6D5EE6014EA}" dt="2021-05-04T17:26:03.239" v="2800" actId="478"/>
          <ac:spMkLst>
            <pc:docMk/>
            <pc:sldMk cId="3399592249" sldId="265"/>
            <ac:spMk id="24" creationId="{EC52DF0E-B192-47B0-82D5-B7ED87FC7D9B}"/>
          </ac:spMkLst>
        </pc:spChg>
        <pc:spChg chg="del">
          <ac:chgData name="Julianna Flanders" userId="34ce9b77-fb4c-4b6c-ba4c-f4b40a17293f" providerId="ADAL" clId="{6B1F71D3-A4B1-4B51-B482-C6D5EE6014EA}" dt="2021-05-04T17:26:01.739" v="2799" actId="478"/>
          <ac:spMkLst>
            <pc:docMk/>
            <pc:sldMk cId="3399592249" sldId="265"/>
            <ac:spMk id="25" creationId="{5AC54C8A-B978-4E3A-8D36-A98E45AF047F}"/>
          </ac:spMkLst>
        </pc:spChg>
        <pc:spChg chg="add del mod">
          <ac:chgData name="Julianna Flanders" userId="34ce9b77-fb4c-4b6c-ba4c-f4b40a17293f" providerId="ADAL" clId="{6B1F71D3-A4B1-4B51-B482-C6D5EE6014EA}" dt="2021-05-04T17:28:33.125" v="2857"/>
          <ac:spMkLst>
            <pc:docMk/>
            <pc:sldMk cId="3399592249" sldId="265"/>
            <ac:spMk id="31" creationId="{9930319D-0631-47FF-943B-5DDB7398B0BA}"/>
          </ac:spMkLst>
        </pc:spChg>
        <pc:spChg chg="add del mod">
          <ac:chgData name="Julianna Flanders" userId="34ce9b77-fb4c-4b6c-ba4c-f4b40a17293f" providerId="ADAL" clId="{6B1F71D3-A4B1-4B51-B482-C6D5EE6014EA}" dt="2021-05-04T17:28:33.125" v="2857"/>
          <ac:spMkLst>
            <pc:docMk/>
            <pc:sldMk cId="3399592249" sldId="265"/>
            <ac:spMk id="32" creationId="{B827081B-5975-4005-AA97-A1DC9AC715E0}"/>
          </ac:spMkLst>
        </pc:spChg>
        <pc:spChg chg="add del mod">
          <ac:chgData name="Julianna Flanders" userId="34ce9b77-fb4c-4b6c-ba4c-f4b40a17293f" providerId="ADAL" clId="{6B1F71D3-A4B1-4B51-B482-C6D5EE6014EA}" dt="2021-05-04T17:28:33.125" v="2857"/>
          <ac:spMkLst>
            <pc:docMk/>
            <pc:sldMk cId="3399592249" sldId="265"/>
            <ac:spMk id="33" creationId="{CCCE8505-2FEA-4E79-B708-992C583F56A1}"/>
          </ac:spMkLst>
        </pc:spChg>
        <pc:spChg chg="add del mod">
          <ac:chgData name="Julianna Flanders" userId="34ce9b77-fb4c-4b6c-ba4c-f4b40a17293f" providerId="ADAL" clId="{6B1F71D3-A4B1-4B51-B482-C6D5EE6014EA}" dt="2021-05-04T17:28:33.125" v="2857"/>
          <ac:spMkLst>
            <pc:docMk/>
            <pc:sldMk cId="3399592249" sldId="265"/>
            <ac:spMk id="34" creationId="{08B5A79E-89AB-43A1-A3E2-6472EB6F9776}"/>
          </ac:spMkLst>
        </pc:spChg>
        <pc:spChg chg="add del mod">
          <ac:chgData name="Julianna Flanders" userId="34ce9b77-fb4c-4b6c-ba4c-f4b40a17293f" providerId="ADAL" clId="{6B1F71D3-A4B1-4B51-B482-C6D5EE6014EA}" dt="2021-05-04T17:28:33.615" v="2859" actId="478"/>
          <ac:spMkLst>
            <pc:docMk/>
            <pc:sldMk cId="3399592249" sldId="265"/>
            <ac:spMk id="35" creationId="{C74CBDF2-1280-4924-A648-2DC9A8DF4906}"/>
          </ac:spMkLst>
        </pc:spChg>
        <pc:spChg chg="add del mod">
          <ac:chgData name="Julianna Flanders" userId="34ce9b77-fb4c-4b6c-ba4c-f4b40a17293f" providerId="ADAL" clId="{6B1F71D3-A4B1-4B51-B482-C6D5EE6014EA}" dt="2021-05-04T17:28:33.125" v="2857"/>
          <ac:spMkLst>
            <pc:docMk/>
            <pc:sldMk cId="3399592249" sldId="265"/>
            <ac:spMk id="36" creationId="{AB1A87F4-A95A-4329-9C03-FCF47B21B467}"/>
          </ac:spMkLst>
        </pc:spChg>
        <pc:spChg chg="add del mod">
          <ac:chgData name="Julianna Flanders" userId="34ce9b77-fb4c-4b6c-ba4c-f4b40a17293f" providerId="ADAL" clId="{6B1F71D3-A4B1-4B51-B482-C6D5EE6014EA}" dt="2021-05-04T17:28:33.125" v="2857"/>
          <ac:spMkLst>
            <pc:docMk/>
            <pc:sldMk cId="3399592249" sldId="265"/>
            <ac:spMk id="37" creationId="{97FF61DD-9B05-48ED-B114-788C232CE834}"/>
          </ac:spMkLst>
        </pc:spChg>
        <pc:spChg chg="add del mod">
          <ac:chgData name="Julianna Flanders" userId="34ce9b77-fb4c-4b6c-ba4c-f4b40a17293f" providerId="ADAL" clId="{6B1F71D3-A4B1-4B51-B482-C6D5EE6014EA}" dt="2021-05-04T17:28:33.125" v="2857"/>
          <ac:spMkLst>
            <pc:docMk/>
            <pc:sldMk cId="3399592249" sldId="265"/>
            <ac:spMk id="38" creationId="{0C87443D-B576-43CF-80F9-EBED15D56D9D}"/>
          </ac:spMkLst>
        </pc:spChg>
        <pc:spChg chg="add del mod">
          <ac:chgData name="Julianna Flanders" userId="34ce9b77-fb4c-4b6c-ba4c-f4b40a17293f" providerId="ADAL" clId="{6B1F71D3-A4B1-4B51-B482-C6D5EE6014EA}" dt="2021-05-04T17:28:33.125" v="2857"/>
          <ac:spMkLst>
            <pc:docMk/>
            <pc:sldMk cId="3399592249" sldId="265"/>
            <ac:spMk id="39" creationId="{57BCBE5C-BB05-4FCD-B8E0-A9480D688B39}"/>
          </ac:spMkLst>
        </pc:spChg>
        <pc:spChg chg="add del mod">
          <ac:chgData name="Julianna Flanders" userId="34ce9b77-fb4c-4b6c-ba4c-f4b40a17293f" providerId="ADAL" clId="{6B1F71D3-A4B1-4B51-B482-C6D5EE6014EA}" dt="2021-05-04T17:28:33.125" v="2857"/>
          <ac:spMkLst>
            <pc:docMk/>
            <pc:sldMk cId="3399592249" sldId="265"/>
            <ac:spMk id="40" creationId="{527AB75F-02BD-48C7-BA1A-E93BB363A79C}"/>
          </ac:spMkLst>
        </pc:spChg>
        <pc:spChg chg="add del mod">
          <ac:chgData name="Julianna Flanders" userId="34ce9b77-fb4c-4b6c-ba4c-f4b40a17293f" providerId="ADAL" clId="{6B1F71D3-A4B1-4B51-B482-C6D5EE6014EA}" dt="2021-05-04T17:28:33.125" v="2857"/>
          <ac:spMkLst>
            <pc:docMk/>
            <pc:sldMk cId="3399592249" sldId="265"/>
            <ac:spMk id="41" creationId="{966028F8-86B5-4795-AADD-4667A5F1EC64}"/>
          </ac:spMkLst>
        </pc:spChg>
        <pc:spChg chg="add del mod">
          <ac:chgData name="Julianna Flanders" userId="34ce9b77-fb4c-4b6c-ba4c-f4b40a17293f" providerId="ADAL" clId="{6B1F71D3-A4B1-4B51-B482-C6D5EE6014EA}" dt="2021-05-04T17:28:33.125" v="2857"/>
          <ac:spMkLst>
            <pc:docMk/>
            <pc:sldMk cId="3399592249" sldId="265"/>
            <ac:spMk id="42" creationId="{15C2C973-2909-4502-B3A7-EA2F1B3A89F4}"/>
          </ac:spMkLst>
        </pc:spChg>
        <pc:spChg chg="add del mod">
          <ac:chgData name="Julianna Flanders" userId="34ce9b77-fb4c-4b6c-ba4c-f4b40a17293f" providerId="ADAL" clId="{6B1F71D3-A4B1-4B51-B482-C6D5EE6014EA}" dt="2021-05-04T17:28:33.125" v="2857"/>
          <ac:spMkLst>
            <pc:docMk/>
            <pc:sldMk cId="3399592249" sldId="265"/>
            <ac:spMk id="43" creationId="{3725F1D8-1488-44D2-9C5A-80F5EF46F43C}"/>
          </ac:spMkLst>
        </pc:spChg>
        <pc:spChg chg="add del mod">
          <ac:chgData name="Julianna Flanders" userId="34ce9b77-fb4c-4b6c-ba4c-f4b40a17293f" providerId="ADAL" clId="{6B1F71D3-A4B1-4B51-B482-C6D5EE6014EA}" dt="2021-05-04T17:28:33.125" v="2857"/>
          <ac:spMkLst>
            <pc:docMk/>
            <pc:sldMk cId="3399592249" sldId="265"/>
            <ac:spMk id="48" creationId="{91333C41-77CA-4B64-9873-E7ADF8658313}"/>
          </ac:spMkLst>
        </pc:spChg>
        <pc:cxnChg chg="add del mod">
          <ac:chgData name="Julianna Flanders" userId="34ce9b77-fb4c-4b6c-ba4c-f4b40a17293f" providerId="ADAL" clId="{6B1F71D3-A4B1-4B51-B482-C6D5EE6014EA}" dt="2021-05-04T17:28:33.615" v="2859" actId="478"/>
          <ac:cxnSpMkLst>
            <pc:docMk/>
            <pc:sldMk cId="3399592249" sldId="265"/>
            <ac:cxnSpMk id="26" creationId="{0F5B501A-4AE4-47A8-9C87-FDE8DD9FAE8C}"/>
          </ac:cxnSpMkLst>
        </pc:cxnChg>
        <pc:cxnChg chg="add del mod">
          <ac:chgData name="Julianna Flanders" userId="34ce9b77-fb4c-4b6c-ba4c-f4b40a17293f" providerId="ADAL" clId="{6B1F71D3-A4B1-4B51-B482-C6D5EE6014EA}" dt="2021-05-04T17:28:33.615" v="2859" actId="478"/>
          <ac:cxnSpMkLst>
            <pc:docMk/>
            <pc:sldMk cId="3399592249" sldId="265"/>
            <ac:cxnSpMk id="27" creationId="{F63BBBB3-D0BB-48A0-A89E-829979647DD4}"/>
          </ac:cxnSpMkLst>
        </pc:cxnChg>
        <pc:cxnChg chg="add del mod">
          <ac:chgData name="Julianna Flanders" userId="34ce9b77-fb4c-4b6c-ba4c-f4b40a17293f" providerId="ADAL" clId="{6B1F71D3-A4B1-4B51-B482-C6D5EE6014EA}" dt="2021-05-04T17:28:33.615" v="2859" actId="478"/>
          <ac:cxnSpMkLst>
            <pc:docMk/>
            <pc:sldMk cId="3399592249" sldId="265"/>
            <ac:cxnSpMk id="28" creationId="{9CF937DD-1DDD-4D53-91AD-DAB5E659F8A5}"/>
          </ac:cxnSpMkLst>
        </pc:cxnChg>
        <pc:cxnChg chg="add del mod">
          <ac:chgData name="Julianna Flanders" userId="34ce9b77-fb4c-4b6c-ba4c-f4b40a17293f" providerId="ADAL" clId="{6B1F71D3-A4B1-4B51-B482-C6D5EE6014EA}" dt="2021-05-04T17:28:33.615" v="2859" actId="478"/>
          <ac:cxnSpMkLst>
            <pc:docMk/>
            <pc:sldMk cId="3399592249" sldId="265"/>
            <ac:cxnSpMk id="29" creationId="{902A4DA7-B2FB-4A15-BB22-67225DC125EF}"/>
          </ac:cxnSpMkLst>
        </pc:cxnChg>
        <pc:cxnChg chg="del">
          <ac:chgData name="Julianna Flanders" userId="34ce9b77-fb4c-4b6c-ba4c-f4b40a17293f" providerId="ADAL" clId="{6B1F71D3-A4B1-4B51-B482-C6D5EE6014EA}" dt="2021-05-04T17:26:01.739" v="2799" actId="478"/>
          <ac:cxnSpMkLst>
            <pc:docMk/>
            <pc:sldMk cId="3399592249" sldId="265"/>
            <ac:cxnSpMk id="30" creationId="{7D3DEC71-49FA-45A3-9EAA-C684652A0265}"/>
          </ac:cxnSpMkLst>
        </pc:cxnChg>
        <pc:cxnChg chg="add del mod">
          <ac:chgData name="Julianna Flanders" userId="34ce9b77-fb4c-4b6c-ba4c-f4b40a17293f" providerId="ADAL" clId="{6B1F71D3-A4B1-4B51-B482-C6D5EE6014EA}" dt="2021-05-04T17:28:33.125" v="2857"/>
          <ac:cxnSpMkLst>
            <pc:docMk/>
            <pc:sldMk cId="3399592249" sldId="265"/>
            <ac:cxnSpMk id="44" creationId="{97C3DFD8-532D-4EA9-9579-DAB0648B5D5D}"/>
          </ac:cxnSpMkLst>
        </pc:cxnChg>
        <pc:cxnChg chg="add del mod">
          <ac:chgData name="Julianna Flanders" userId="34ce9b77-fb4c-4b6c-ba4c-f4b40a17293f" providerId="ADAL" clId="{6B1F71D3-A4B1-4B51-B482-C6D5EE6014EA}" dt="2021-05-04T17:28:33.125" v="2857"/>
          <ac:cxnSpMkLst>
            <pc:docMk/>
            <pc:sldMk cId="3399592249" sldId="265"/>
            <ac:cxnSpMk id="45" creationId="{10705B2C-D3C8-44CA-847F-8D0A2BD26A7F}"/>
          </ac:cxnSpMkLst>
        </pc:cxnChg>
        <pc:cxnChg chg="add del mod">
          <ac:chgData name="Julianna Flanders" userId="34ce9b77-fb4c-4b6c-ba4c-f4b40a17293f" providerId="ADAL" clId="{6B1F71D3-A4B1-4B51-B482-C6D5EE6014EA}" dt="2021-05-04T17:28:33.125" v="2857"/>
          <ac:cxnSpMkLst>
            <pc:docMk/>
            <pc:sldMk cId="3399592249" sldId="265"/>
            <ac:cxnSpMk id="46" creationId="{8F9460BD-CE8A-4A58-997B-59160BD4CF4C}"/>
          </ac:cxnSpMkLst>
        </pc:cxnChg>
        <pc:cxnChg chg="add del mod">
          <ac:chgData name="Julianna Flanders" userId="34ce9b77-fb4c-4b6c-ba4c-f4b40a17293f" providerId="ADAL" clId="{6B1F71D3-A4B1-4B51-B482-C6D5EE6014EA}" dt="2021-05-04T17:28:33.125" v="2857"/>
          <ac:cxnSpMkLst>
            <pc:docMk/>
            <pc:sldMk cId="3399592249" sldId="265"/>
            <ac:cxnSpMk id="47" creationId="{34924EB9-F685-4AC5-BC8E-65B740A1E996}"/>
          </ac:cxnSpMkLst>
        </pc:cxnChg>
      </pc:sldChg>
      <pc:sldChg chg="modSp mod">
        <pc:chgData name="Julianna Flanders" userId="34ce9b77-fb4c-4b6c-ba4c-f4b40a17293f" providerId="ADAL" clId="{6B1F71D3-A4B1-4B51-B482-C6D5EE6014EA}" dt="2021-05-04T17:50:10.816" v="2990" actId="1076"/>
        <pc:sldMkLst>
          <pc:docMk/>
          <pc:sldMk cId="1826734524" sldId="278"/>
        </pc:sldMkLst>
        <pc:spChg chg="mod">
          <ac:chgData name="Julianna Flanders" userId="34ce9b77-fb4c-4b6c-ba4c-f4b40a17293f" providerId="ADAL" clId="{6B1F71D3-A4B1-4B51-B482-C6D5EE6014EA}" dt="2021-05-04T16:47:03.507" v="2768" actId="403"/>
          <ac:spMkLst>
            <pc:docMk/>
            <pc:sldMk cId="1826734524" sldId="278"/>
            <ac:spMk id="4" creationId="{87153876-ED2C-4757-AB29-C783F1E18FF0}"/>
          </ac:spMkLst>
        </pc:spChg>
        <pc:spChg chg="mod">
          <ac:chgData name="Julianna Flanders" userId="34ce9b77-fb4c-4b6c-ba4c-f4b40a17293f" providerId="ADAL" clId="{6B1F71D3-A4B1-4B51-B482-C6D5EE6014EA}" dt="2021-05-04T16:47:03.507" v="2768" actId="403"/>
          <ac:spMkLst>
            <pc:docMk/>
            <pc:sldMk cId="1826734524" sldId="278"/>
            <ac:spMk id="5" creationId="{D8F6E1C6-C281-4040-9027-CC4FA17BAD2F}"/>
          </ac:spMkLst>
        </pc:spChg>
        <pc:spChg chg="mod">
          <ac:chgData name="Julianna Flanders" userId="34ce9b77-fb4c-4b6c-ba4c-f4b40a17293f" providerId="ADAL" clId="{6B1F71D3-A4B1-4B51-B482-C6D5EE6014EA}" dt="2021-05-04T17:50:10.816" v="2990" actId="1076"/>
          <ac:spMkLst>
            <pc:docMk/>
            <pc:sldMk cId="1826734524" sldId="278"/>
            <ac:spMk id="7" creationId="{3B3EB750-DA81-4235-9839-41917ECFE6F0}"/>
          </ac:spMkLst>
        </pc:spChg>
        <pc:spChg chg="mod">
          <ac:chgData name="Julianna Flanders" userId="34ce9b77-fb4c-4b6c-ba4c-f4b40a17293f" providerId="ADAL" clId="{6B1F71D3-A4B1-4B51-B482-C6D5EE6014EA}" dt="2021-05-04T17:50:10.816" v="2990" actId="1076"/>
          <ac:spMkLst>
            <pc:docMk/>
            <pc:sldMk cId="1826734524" sldId="278"/>
            <ac:spMk id="10" creationId="{D30E26C0-2F61-4BFE-A151-F042416CB2B5}"/>
          </ac:spMkLst>
        </pc:spChg>
        <pc:spChg chg="mod">
          <ac:chgData name="Julianna Flanders" userId="34ce9b77-fb4c-4b6c-ba4c-f4b40a17293f" providerId="ADAL" clId="{6B1F71D3-A4B1-4B51-B482-C6D5EE6014EA}" dt="2021-05-04T16:47:03.507" v="2768" actId="403"/>
          <ac:spMkLst>
            <pc:docMk/>
            <pc:sldMk cId="1826734524" sldId="278"/>
            <ac:spMk id="16" creationId="{61F0EDF2-8B48-4F10-80E8-B17A0EE1FDA7}"/>
          </ac:spMkLst>
        </pc:spChg>
        <pc:spChg chg="mod">
          <ac:chgData name="Julianna Flanders" userId="34ce9b77-fb4c-4b6c-ba4c-f4b40a17293f" providerId="ADAL" clId="{6B1F71D3-A4B1-4B51-B482-C6D5EE6014EA}" dt="2021-05-04T16:47:03.507" v="2768" actId="403"/>
          <ac:spMkLst>
            <pc:docMk/>
            <pc:sldMk cId="1826734524" sldId="278"/>
            <ac:spMk id="43" creationId="{E501F74F-A2BA-4D98-8310-8C1F4BB14162}"/>
          </ac:spMkLst>
        </pc:spChg>
        <pc:picChg chg="mod">
          <ac:chgData name="Julianna Flanders" userId="34ce9b77-fb4c-4b6c-ba4c-f4b40a17293f" providerId="ADAL" clId="{6B1F71D3-A4B1-4B51-B482-C6D5EE6014EA}" dt="2021-05-04T16:46:53.411" v="2766" actId="1037"/>
          <ac:picMkLst>
            <pc:docMk/>
            <pc:sldMk cId="1826734524" sldId="278"/>
            <ac:picMk id="2" creationId="{CD253A48-93C0-41A2-9372-B4BE7C69DB9D}"/>
          </ac:picMkLst>
        </pc:picChg>
        <pc:picChg chg="mod">
          <ac:chgData name="Julianna Flanders" userId="34ce9b77-fb4c-4b6c-ba4c-f4b40a17293f" providerId="ADAL" clId="{6B1F71D3-A4B1-4B51-B482-C6D5EE6014EA}" dt="2021-05-03T22:46:21.466" v="12" actId="1076"/>
          <ac:picMkLst>
            <pc:docMk/>
            <pc:sldMk cId="1826734524" sldId="278"/>
            <ac:picMk id="3" creationId="{1D5D79EE-1D0E-4857-AF09-224A8B3373CF}"/>
          </ac:picMkLst>
        </pc:picChg>
        <pc:picChg chg="mod">
          <ac:chgData name="Julianna Flanders" userId="34ce9b77-fb4c-4b6c-ba4c-f4b40a17293f" providerId="ADAL" clId="{6B1F71D3-A4B1-4B51-B482-C6D5EE6014EA}" dt="2021-05-04T16:46:42.774" v="2760" actId="1038"/>
          <ac:picMkLst>
            <pc:docMk/>
            <pc:sldMk cId="1826734524" sldId="278"/>
            <ac:picMk id="6" creationId="{57F842FE-170B-47AF-9D0C-FD99B7D39D8D}"/>
          </ac:picMkLst>
        </pc:picChg>
        <pc:picChg chg="mod">
          <ac:chgData name="Julianna Flanders" userId="34ce9b77-fb4c-4b6c-ba4c-f4b40a17293f" providerId="ADAL" clId="{6B1F71D3-A4B1-4B51-B482-C6D5EE6014EA}" dt="2021-05-03T22:46:21.466" v="12" actId="1076"/>
          <ac:picMkLst>
            <pc:docMk/>
            <pc:sldMk cId="1826734524" sldId="278"/>
            <ac:picMk id="8" creationId="{204CAF36-9071-4AFD-BF85-C744A9360F0A}"/>
          </ac:picMkLst>
        </pc:picChg>
      </pc:sldChg>
      <pc:sldChg chg="delSp modSp mod modClrScheme chgLayout">
        <pc:chgData name="Julianna Flanders" userId="34ce9b77-fb4c-4b6c-ba4c-f4b40a17293f" providerId="ADAL" clId="{6B1F71D3-A4B1-4B51-B482-C6D5EE6014EA}" dt="2021-05-04T00:09:14.641" v="1350" actId="478"/>
        <pc:sldMkLst>
          <pc:docMk/>
          <pc:sldMk cId="3748345064" sldId="281"/>
        </pc:sldMkLst>
        <pc:spChg chg="del mod ord">
          <ac:chgData name="Julianna Flanders" userId="34ce9b77-fb4c-4b6c-ba4c-f4b40a17293f" providerId="ADAL" clId="{6B1F71D3-A4B1-4B51-B482-C6D5EE6014EA}" dt="2021-05-04T00:09:14.641" v="1350" actId="478"/>
          <ac:spMkLst>
            <pc:docMk/>
            <pc:sldMk cId="3748345064" sldId="281"/>
            <ac:spMk id="2" creationId="{6BE02417-944D-44C3-B586-26F342982210}"/>
          </ac:spMkLst>
        </pc:spChg>
        <pc:spChg chg="del mod ord">
          <ac:chgData name="Julianna Flanders" userId="34ce9b77-fb4c-4b6c-ba4c-f4b40a17293f" providerId="ADAL" clId="{6B1F71D3-A4B1-4B51-B482-C6D5EE6014EA}" dt="2021-05-04T00:09:14.641" v="1350" actId="478"/>
          <ac:spMkLst>
            <pc:docMk/>
            <pc:sldMk cId="3748345064" sldId="281"/>
            <ac:spMk id="4" creationId="{54CA4F7E-5351-4DA3-9A9E-3B5C942E3D69}"/>
          </ac:spMkLst>
        </pc:spChg>
        <pc:spChg chg="del mod ord">
          <ac:chgData name="Julianna Flanders" userId="34ce9b77-fb4c-4b6c-ba4c-f4b40a17293f" providerId="ADAL" clId="{6B1F71D3-A4B1-4B51-B482-C6D5EE6014EA}" dt="2021-05-04T00:09:14.641" v="1350" actId="478"/>
          <ac:spMkLst>
            <pc:docMk/>
            <pc:sldMk cId="3748345064" sldId="281"/>
            <ac:spMk id="5" creationId="{F5497096-3961-49B5-8414-C35515208912}"/>
          </ac:spMkLst>
        </pc:spChg>
        <pc:spChg chg="del mod ord">
          <ac:chgData name="Julianna Flanders" userId="34ce9b77-fb4c-4b6c-ba4c-f4b40a17293f" providerId="ADAL" clId="{6B1F71D3-A4B1-4B51-B482-C6D5EE6014EA}" dt="2021-05-04T00:09:14.641" v="1350" actId="478"/>
          <ac:spMkLst>
            <pc:docMk/>
            <pc:sldMk cId="3748345064" sldId="281"/>
            <ac:spMk id="6" creationId="{C7EFCBD0-CDB1-4B82-A0E7-1D2258A56AD5}"/>
          </ac:spMkLst>
        </pc:spChg>
        <pc:picChg chg="del">
          <ac:chgData name="Julianna Flanders" userId="34ce9b77-fb4c-4b6c-ba4c-f4b40a17293f" providerId="ADAL" clId="{6B1F71D3-A4B1-4B51-B482-C6D5EE6014EA}" dt="2021-05-04T00:09:14.641" v="1350" actId="478"/>
          <ac:picMkLst>
            <pc:docMk/>
            <pc:sldMk cId="3748345064" sldId="281"/>
            <ac:picMk id="8" creationId="{D5D68905-4176-4641-964B-F44FE988578A}"/>
          </ac:picMkLst>
        </pc:picChg>
        <pc:picChg chg="del">
          <ac:chgData name="Julianna Flanders" userId="34ce9b77-fb4c-4b6c-ba4c-f4b40a17293f" providerId="ADAL" clId="{6B1F71D3-A4B1-4B51-B482-C6D5EE6014EA}" dt="2021-05-04T00:09:14.641" v="1350" actId="478"/>
          <ac:picMkLst>
            <pc:docMk/>
            <pc:sldMk cId="3748345064" sldId="281"/>
            <ac:picMk id="9" creationId="{2BA667CB-B469-49D6-8C37-613AE1384F9E}"/>
          </ac:picMkLst>
        </pc:picChg>
      </pc:sldChg>
      <pc:sldChg chg="del">
        <pc:chgData name="Julianna Flanders" userId="34ce9b77-fb4c-4b6c-ba4c-f4b40a17293f" providerId="ADAL" clId="{6B1F71D3-A4B1-4B51-B482-C6D5EE6014EA}" dt="2021-05-04T16:13:09.048" v="2131" actId="2696"/>
        <pc:sldMkLst>
          <pc:docMk/>
          <pc:sldMk cId="290154298" sldId="282"/>
        </pc:sldMkLst>
      </pc:sldChg>
      <pc:sldChg chg="addSp delSp modSp del mod modClrScheme delDesignElem chgLayout">
        <pc:chgData name="Julianna Flanders" userId="34ce9b77-fb4c-4b6c-ba4c-f4b40a17293f" providerId="ADAL" clId="{6B1F71D3-A4B1-4B51-B482-C6D5EE6014EA}" dt="2021-05-04T16:23:46.281" v="2338" actId="2696"/>
        <pc:sldMkLst>
          <pc:docMk/>
          <pc:sldMk cId="2738068053" sldId="283"/>
        </pc:sldMkLst>
        <pc:spChg chg="add del mod ord">
          <ac:chgData name="Julianna Flanders" userId="34ce9b77-fb4c-4b6c-ba4c-f4b40a17293f" providerId="ADAL" clId="{6B1F71D3-A4B1-4B51-B482-C6D5EE6014EA}" dt="2021-05-04T00:08:38.379" v="1348" actId="700"/>
          <ac:spMkLst>
            <pc:docMk/>
            <pc:sldMk cId="2738068053" sldId="283"/>
            <ac:spMk id="2" creationId="{33DE2974-2A51-4C32-9017-E526956F3CF5}"/>
          </ac:spMkLst>
        </pc:spChg>
        <pc:spChg chg="mod ord">
          <ac:chgData name="Julianna Flanders" userId="34ce9b77-fb4c-4b6c-ba4c-f4b40a17293f" providerId="ADAL" clId="{6B1F71D3-A4B1-4B51-B482-C6D5EE6014EA}" dt="2021-05-04T00:08:38.379" v="1348" actId="700"/>
          <ac:spMkLst>
            <pc:docMk/>
            <pc:sldMk cId="2738068053" sldId="283"/>
            <ac:spMk id="13" creationId="{7C37318B-29A6-4557-B101-34CDADDF2F89}"/>
          </ac:spMkLst>
        </pc:spChg>
        <pc:spChg chg="mod ord">
          <ac:chgData name="Julianna Flanders" userId="34ce9b77-fb4c-4b6c-ba4c-f4b40a17293f" providerId="ADAL" clId="{6B1F71D3-A4B1-4B51-B482-C6D5EE6014EA}" dt="2021-05-04T00:08:38.379" v="1348" actId="700"/>
          <ac:spMkLst>
            <pc:docMk/>
            <pc:sldMk cId="2738068053" sldId="283"/>
            <ac:spMk id="17" creationId="{4A1C27BD-07D3-4EDC-8FAC-D71824C3A5FD}"/>
          </ac:spMkLst>
        </pc:spChg>
        <pc:spChg chg="del">
          <ac:chgData name="Julianna Flanders" userId="34ce9b77-fb4c-4b6c-ba4c-f4b40a17293f" providerId="ADAL" clId="{6B1F71D3-A4B1-4B51-B482-C6D5EE6014EA}" dt="2021-05-04T00:07:12.101" v="1335" actId="700"/>
          <ac:spMkLst>
            <pc:docMk/>
            <pc:sldMk cId="2738068053" sldId="283"/>
            <ac:spMk id="19" creationId="{6166C6D1-23AC-49C4-BA07-238E4E9F8CEB}"/>
          </ac:spMkLst>
        </pc:spChg>
        <pc:spChg chg="del">
          <ac:chgData name="Julianna Flanders" userId="34ce9b77-fb4c-4b6c-ba4c-f4b40a17293f" providerId="ADAL" clId="{6B1F71D3-A4B1-4B51-B482-C6D5EE6014EA}" dt="2021-05-04T00:07:12.101" v="1335" actId="700"/>
          <ac:spMkLst>
            <pc:docMk/>
            <pc:sldMk cId="2738068053" sldId="283"/>
            <ac:spMk id="21" creationId="{CD97A9F3-23E4-4B8E-BD38-8C08AA69FF91}"/>
          </ac:spMkLst>
        </pc:spChg>
        <pc:spChg chg="del">
          <ac:chgData name="Julianna Flanders" userId="34ce9b77-fb4c-4b6c-ba4c-f4b40a17293f" providerId="ADAL" clId="{6B1F71D3-A4B1-4B51-B482-C6D5EE6014EA}" dt="2021-05-04T00:07:12.101" v="1335" actId="700"/>
          <ac:spMkLst>
            <pc:docMk/>
            <pc:sldMk cId="2738068053" sldId="283"/>
            <ac:spMk id="24" creationId="{D39A73BA-713C-4649-8A2F-834D01751E9D}"/>
          </ac:spMkLst>
        </pc:spChg>
        <pc:spChg chg="del">
          <ac:chgData name="Julianna Flanders" userId="34ce9b77-fb4c-4b6c-ba4c-f4b40a17293f" providerId="ADAL" clId="{6B1F71D3-A4B1-4B51-B482-C6D5EE6014EA}" dt="2021-05-04T00:07:12.101" v="1335" actId="700"/>
          <ac:spMkLst>
            <pc:docMk/>
            <pc:sldMk cId="2738068053" sldId="283"/>
            <ac:spMk id="26" creationId="{DD63F128-A717-47EC-A567-0ACD2DBC604E}"/>
          </ac:spMkLst>
        </pc:spChg>
        <pc:spChg chg="del">
          <ac:chgData name="Julianna Flanders" userId="34ce9b77-fb4c-4b6c-ba4c-f4b40a17293f" providerId="ADAL" clId="{6B1F71D3-A4B1-4B51-B482-C6D5EE6014EA}" dt="2021-05-04T00:07:12.101" v="1335" actId="700"/>
          <ac:spMkLst>
            <pc:docMk/>
            <pc:sldMk cId="2738068053" sldId="283"/>
            <ac:spMk id="28" creationId="{1C091803-41C2-48E0-9228-5148460C7479}"/>
          </ac:spMkLst>
        </pc:spChg>
        <pc:spChg chg="del">
          <ac:chgData name="Julianna Flanders" userId="34ce9b77-fb4c-4b6c-ba4c-f4b40a17293f" providerId="ADAL" clId="{6B1F71D3-A4B1-4B51-B482-C6D5EE6014EA}" dt="2021-05-04T00:07:12.101" v="1335" actId="700"/>
          <ac:spMkLst>
            <pc:docMk/>
            <pc:sldMk cId="2738068053" sldId="283"/>
            <ac:spMk id="30" creationId="{05CC4153-3F0D-4F4C-8F12-E8FC3FA40AEE}"/>
          </ac:spMkLst>
        </pc:spChg>
        <pc:picChg chg="del">
          <ac:chgData name="Julianna Flanders" userId="34ce9b77-fb4c-4b6c-ba4c-f4b40a17293f" providerId="ADAL" clId="{6B1F71D3-A4B1-4B51-B482-C6D5EE6014EA}" dt="2021-05-04T00:07:42.289" v="1340" actId="478"/>
          <ac:picMkLst>
            <pc:docMk/>
            <pc:sldMk cId="2738068053" sldId="283"/>
            <ac:picMk id="3" creationId="{EEB7628D-927C-4263-B93D-A00A5DD8808D}"/>
          </ac:picMkLst>
        </pc:picChg>
        <pc:picChg chg="del">
          <ac:chgData name="Julianna Flanders" userId="34ce9b77-fb4c-4b6c-ba4c-f4b40a17293f" providerId="ADAL" clId="{6B1F71D3-A4B1-4B51-B482-C6D5EE6014EA}" dt="2021-05-04T00:07:42.289" v="1340" actId="478"/>
          <ac:picMkLst>
            <pc:docMk/>
            <pc:sldMk cId="2738068053" sldId="283"/>
            <ac:picMk id="4" creationId="{9074288A-DC9D-4EF7-95CB-2FE13CD3DFEE}"/>
          </ac:picMkLst>
        </pc:picChg>
        <pc:picChg chg="del mod">
          <ac:chgData name="Julianna Flanders" userId="34ce9b77-fb4c-4b6c-ba4c-f4b40a17293f" providerId="ADAL" clId="{6B1F71D3-A4B1-4B51-B482-C6D5EE6014EA}" dt="2021-05-04T00:07:32.196" v="1339" actId="478"/>
          <ac:picMkLst>
            <pc:docMk/>
            <pc:sldMk cId="2738068053" sldId="283"/>
            <ac:picMk id="5" creationId="{70DA4748-B869-4A9C-AB7C-6AAA04DEAD3B}"/>
          </ac:picMkLst>
        </pc:picChg>
        <pc:picChg chg="del">
          <ac:chgData name="Julianna Flanders" userId="34ce9b77-fb4c-4b6c-ba4c-f4b40a17293f" providerId="ADAL" clId="{6B1F71D3-A4B1-4B51-B482-C6D5EE6014EA}" dt="2021-05-04T00:07:42.289" v="1340" actId="478"/>
          <ac:picMkLst>
            <pc:docMk/>
            <pc:sldMk cId="2738068053" sldId="283"/>
            <ac:picMk id="7" creationId="{A204B415-DD3E-4918-B836-AD219956140B}"/>
          </ac:picMkLst>
        </pc:picChg>
        <pc:picChg chg="add del mod">
          <ac:chgData name="Julianna Flanders" userId="34ce9b77-fb4c-4b6c-ba4c-f4b40a17293f" providerId="ADAL" clId="{6B1F71D3-A4B1-4B51-B482-C6D5EE6014EA}" dt="2021-05-04T00:08:37.780" v="1347"/>
          <ac:picMkLst>
            <pc:docMk/>
            <pc:sldMk cId="2738068053" sldId="283"/>
            <ac:picMk id="15" creationId="{D2E8A8BE-7987-46BC-A741-94BA10EDC63E}"/>
          </ac:picMkLst>
        </pc:picChg>
      </pc:sldChg>
      <pc:sldChg chg="addSp delSp modSp mod chgLayout">
        <pc:chgData name="Julianna Flanders" userId="34ce9b77-fb4c-4b6c-ba4c-f4b40a17293f" providerId="ADAL" clId="{6B1F71D3-A4B1-4B51-B482-C6D5EE6014EA}" dt="2021-05-04T17:48:13.569" v="2983" actId="14100"/>
        <pc:sldMkLst>
          <pc:docMk/>
          <pc:sldMk cId="1526850786" sldId="285"/>
        </pc:sldMkLst>
        <pc:spChg chg="del mod">
          <ac:chgData name="Julianna Flanders" userId="34ce9b77-fb4c-4b6c-ba4c-f4b40a17293f" providerId="ADAL" clId="{6B1F71D3-A4B1-4B51-B482-C6D5EE6014EA}" dt="2021-05-03T23:11:22.729" v="236" actId="478"/>
          <ac:spMkLst>
            <pc:docMk/>
            <pc:sldMk cId="1526850786" sldId="285"/>
            <ac:spMk id="3" creationId="{D3A99A96-0EF8-44CC-8060-B191460FFA84}"/>
          </ac:spMkLst>
        </pc:spChg>
        <pc:spChg chg="add del mod ord">
          <ac:chgData name="Julianna Flanders" userId="34ce9b77-fb4c-4b6c-ba4c-f4b40a17293f" providerId="ADAL" clId="{6B1F71D3-A4B1-4B51-B482-C6D5EE6014EA}" dt="2021-05-03T23:11:17.012" v="234" actId="6264"/>
          <ac:spMkLst>
            <pc:docMk/>
            <pc:sldMk cId="1526850786" sldId="285"/>
            <ac:spMk id="4" creationId="{15534EC2-47C8-4F16-BCD3-6057DC4CD207}"/>
          </ac:spMkLst>
        </pc:spChg>
        <pc:spChg chg="add del mod ord">
          <ac:chgData name="Julianna Flanders" userId="34ce9b77-fb4c-4b6c-ba4c-f4b40a17293f" providerId="ADAL" clId="{6B1F71D3-A4B1-4B51-B482-C6D5EE6014EA}" dt="2021-05-03T23:11:17.012" v="234" actId="6264"/>
          <ac:spMkLst>
            <pc:docMk/>
            <pc:sldMk cId="1526850786" sldId="285"/>
            <ac:spMk id="5" creationId="{7B0BF184-E4B4-4A7C-A527-5F9C8020D83B}"/>
          </ac:spMkLst>
        </pc:spChg>
        <pc:spChg chg="add del mod ord">
          <ac:chgData name="Julianna Flanders" userId="34ce9b77-fb4c-4b6c-ba4c-f4b40a17293f" providerId="ADAL" clId="{6B1F71D3-A4B1-4B51-B482-C6D5EE6014EA}" dt="2021-05-03T23:11:17.012" v="234" actId="6264"/>
          <ac:spMkLst>
            <pc:docMk/>
            <pc:sldMk cId="1526850786" sldId="285"/>
            <ac:spMk id="6" creationId="{1F246D8D-FD5B-43BA-B1B4-8849A96149AC}"/>
          </ac:spMkLst>
        </pc:spChg>
        <pc:spChg chg="add mod ord">
          <ac:chgData name="Julianna Flanders" userId="34ce9b77-fb4c-4b6c-ba4c-f4b40a17293f" providerId="ADAL" clId="{6B1F71D3-A4B1-4B51-B482-C6D5EE6014EA}" dt="2021-05-04T16:13:37.152" v="2136" actId="14100"/>
          <ac:spMkLst>
            <pc:docMk/>
            <pc:sldMk cId="1526850786" sldId="285"/>
            <ac:spMk id="7" creationId="{8B4C041C-AC17-4B90-9D0C-EA26B7A73E11}"/>
          </ac:spMkLst>
        </pc:spChg>
        <pc:spChg chg="add mod ord">
          <ac:chgData name="Julianna Flanders" userId="34ce9b77-fb4c-4b6c-ba4c-f4b40a17293f" providerId="ADAL" clId="{6B1F71D3-A4B1-4B51-B482-C6D5EE6014EA}" dt="2021-05-04T16:13:33.229" v="2135" actId="14100"/>
          <ac:spMkLst>
            <pc:docMk/>
            <pc:sldMk cId="1526850786" sldId="285"/>
            <ac:spMk id="8" creationId="{5CE84B7E-55AF-4F89-8116-0C2D47744899}"/>
          </ac:spMkLst>
        </pc:spChg>
        <pc:spChg chg="add del mod ord">
          <ac:chgData name="Julianna Flanders" userId="34ce9b77-fb4c-4b6c-ba4c-f4b40a17293f" providerId="ADAL" clId="{6B1F71D3-A4B1-4B51-B482-C6D5EE6014EA}" dt="2021-05-03T23:12:28.450" v="265" actId="478"/>
          <ac:spMkLst>
            <pc:docMk/>
            <pc:sldMk cId="1526850786" sldId="285"/>
            <ac:spMk id="9" creationId="{93C79DBA-1F6C-4484-B794-ABCD9F6D2947}"/>
          </ac:spMkLst>
        </pc:spChg>
        <pc:picChg chg="mod">
          <ac:chgData name="Julianna Flanders" userId="34ce9b77-fb4c-4b6c-ba4c-f4b40a17293f" providerId="ADAL" clId="{6B1F71D3-A4B1-4B51-B482-C6D5EE6014EA}" dt="2021-05-04T17:48:13.569" v="2983" actId="14100"/>
          <ac:picMkLst>
            <pc:docMk/>
            <pc:sldMk cId="1526850786" sldId="285"/>
            <ac:picMk id="2" creationId="{F2AB9B03-1368-4325-8785-994587E1BBBD}"/>
          </ac:picMkLst>
        </pc:picChg>
      </pc:sldChg>
      <pc:sldChg chg="addSp delSp modSp mod modClrScheme chgLayout">
        <pc:chgData name="Julianna Flanders" userId="34ce9b77-fb4c-4b6c-ba4c-f4b40a17293f" providerId="ADAL" clId="{6B1F71D3-A4B1-4B51-B482-C6D5EE6014EA}" dt="2021-05-04T17:47:40.836" v="2979" actId="113"/>
        <pc:sldMkLst>
          <pc:docMk/>
          <pc:sldMk cId="1104829561" sldId="286"/>
        </pc:sldMkLst>
        <pc:spChg chg="add del mod">
          <ac:chgData name="Julianna Flanders" userId="34ce9b77-fb4c-4b6c-ba4c-f4b40a17293f" providerId="ADAL" clId="{6B1F71D3-A4B1-4B51-B482-C6D5EE6014EA}" dt="2021-05-04T00:01:17.958" v="1271" actId="6264"/>
          <ac:spMkLst>
            <pc:docMk/>
            <pc:sldMk cId="1104829561" sldId="286"/>
            <ac:spMk id="2" creationId="{0A31B29F-3A7B-4104-856C-B5115DF19241}"/>
          </ac:spMkLst>
        </pc:spChg>
        <pc:spChg chg="add del mod">
          <ac:chgData name="Julianna Flanders" userId="34ce9b77-fb4c-4b6c-ba4c-f4b40a17293f" providerId="ADAL" clId="{6B1F71D3-A4B1-4B51-B482-C6D5EE6014EA}" dt="2021-05-04T00:01:17.958" v="1271" actId="6264"/>
          <ac:spMkLst>
            <pc:docMk/>
            <pc:sldMk cId="1104829561" sldId="286"/>
            <ac:spMk id="3" creationId="{EC9E5EF2-48DF-403F-A3FF-53D3C4BDD0FC}"/>
          </ac:spMkLst>
        </pc:spChg>
        <pc:spChg chg="add del mod">
          <ac:chgData name="Julianna Flanders" userId="34ce9b77-fb4c-4b6c-ba4c-f4b40a17293f" providerId="ADAL" clId="{6B1F71D3-A4B1-4B51-B482-C6D5EE6014EA}" dt="2021-05-04T00:01:17.958" v="1271" actId="6264"/>
          <ac:spMkLst>
            <pc:docMk/>
            <pc:sldMk cId="1104829561" sldId="286"/>
            <ac:spMk id="4" creationId="{4CA4A781-193F-417F-9184-33286BA4B818}"/>
          </ac:spMkLst>
        </pc:spChg>
        <pc:spChg chg="add mod">
          <ac:chgData name="Julianna Flanders" userId="34ce9b77-fb4c-4b6c-ba4c-f4b40a17293f" providerId="ADAL" clId="{6B1F71D3-A4B1-4B51-B482-C6D5EE6014EA}" dt="2021-05-04T17:47:34.554" v="2978" actId="14100"/>
          <ac:spMkLst>
            <pc:docMk/>
            <pc:sldMk cId="1104829561" sldId="286"/>
            <ac:spMk id="5" creationId="{00958583-BA75-4F7A-ACFF-4A5A5FC43BF7}"/>
          </ac:spMkLst>
        </pc:spChg>
        <pc:spChg chg="add del mod">
          <ac:chgData name="Julianna Flanders" userId="34ce9b77-fb4c-4b6c-ba4c-f4b40a17293f" providerId="ADAL" clId="{6B1F71D3-A4B1-4B51-B482-C6D5EE6014EA}" dt="2021-05-04T00:04:52.735" v="1324" actId="6264"/>
          <ac:spMkLst>
            <pc:docMk/>
            <pc:sldMk cId="1104829561" sldId="286"/>
            <ac:spMk id="5" creationId="{67A57AAF-9B23-47CC-AABA-B3DB6A64737A}"/>
          </ac:spMkLst>
        </pc:spChg>
        <pc:spChg chg="add del mod">
          <ac:chgData name="Julianna Flanders" userId="34ce9b77-fb4c-4b6c-ba4c-f4b40a17293f" providerId="ADAL" clId="{6B1F71D3-A4B1-4B51-B482-C6D5EE6014EA}" dt="2021-05-04T00:04:52.735" v="1324" actId="6264"/>
          <ac:spMkLst>
            <pc:docMk/>
            <pc:sldMk cId="1104829561" sldId="286"/>
            <ac:spMk id="6" creationId="{A8DB8EBD-CB55-4280-8B6A-68D985033290}"/>
          </ac:spMkLst>
        </pc:spChg>
        <pc:spChg chg="mod ord">
          <ac:chgData name="Julianna Flanders" userId="34ce9b77-fb4c-4b6c-ba4c-f4b40a17293f" providerId="ADAL" clId="{6B1F71D3-A4B1-4B51-B482-C6D5EE6014EA}" dt="2021-05-04T00:05:17.682" v="1331" actId="1076"/>
          <ac:spMkLst>
            <pc:docMk/>
            <pc:sldMk cId="1104829561" sldId="286"/>
            <ac:spMk id="13" creationId="{7C37318B-29A6-4557-B101-34CDADDF2F89}"/>
          </ac:spMkLst>
        </pc:spChg>
        <pc:spChg chg="mod ord">
          <ac:chgData name="Julianna Flanders" userId="34ce9b77-fb4c-4b6c-ba4c-f4b40a17293f" providerId="ADAL" clId="{6B1F71D3-A4B1-4B51-B482-C6D5EE6014EA}" dt="2021-05-04T17:47:40.836" v="2979" actId="113"/>
          <ac:spMkLst>
            <pc:docMk/>
            <pc:sldMk cId="1104829561" sldId="286"/>
            <ac:spMk id="133" creationId="{31509A23-3BBF-4C90-B22E-0E29572DA259}"/>
          </ac:spMkLst>
        </pc:spChg>
        <pc:spChg chg="del mod ord">
          <ac:chgData name="Julianna Flanders" userId="34ce9b77-fb4c-4b6c-ba4c-f4b40a17293f" providerId="ADAL" clId="{6B1F71D3-A4B1-4B51-B482-C6D5EE6014EA}" dt="2021-05-04T00:01:29.507" v="1274" actId="478"/>
          <ac:spMkLst>
            <pc:docMk/>
            <pc:sldMk cId="1104829561" sldId="286"/>
            <ac:spMk id="134" creationId="{9F0EC318-58C2-4C24-8618-09C57F8838E0}"/>
          </ac:spMkLst>
        </pc:spChg>
        <pc:graphicFrameChg chg="mod modGraphic">
          <ac:chgData name="Julianna Flanders" userId="34ce9b77-fb4c-4b6c-ba4c-f4b40a17293f" providerId="ADAL" clId="{6B1F71D3-A4B1-4B51-B482-C6D5EE6014EA}" dt="2021-05-04T17:47:14.438" v="2973" actId="14100"/>
          <ac:graphicFrameMkLst>
            <pc:docMk/>
            <pc:sldMk cId="1104829561" sldId="286"/>
            <ac:graphicFrameMk id="15" creationId="{35314FDC-B681-41CF-B059-2C1039EA8E44}"/>
          </ac:graphicFrameMkLst>
        </pc:graphicFrameChg>
      </pc:sldChg>
      <pc:sldChg chg="addSp delSp modSp mod modClrScheme chgLayout">
        <pc:chgData name="Julianna Flanders" userId="34ce9b77-fb4c-4b6c-ba4c-f4b40a17293f" providerId="ADAL" clId="{6B1F71D3-A4B1-4B51-B482-C6D5EE6014EA}" dt="2021-05-04T17:46:02.417" v="2956" actId="1076"/>
        <pc:sldMkLst>
          <pc:docMk/>
          <pc:sldMk cId="424500754" sldId="287"/>
        </pc:sldMkLst>
        <pc:spChg chg="add del mod ord">
          <ac:chgData name="Julianna Flanders" userId="34ce9b77-fb4c-4b6c-ba4c-f4b40a17293f" providerId="ADAL" clId="{6B1F71D3-A4B1-4B51-B482-C6D5EE6014EA}" dt="2021-05-03T23:08:26.131" v="197" actId="700"/>
          <ac:spMkLst>
            <pc:docMk/>
            <pc:sldMk cId="424500754" sldId="287"/>
            <ac:spMk id="2" creationId="{C0F4A02D-B50F-4562-9E49-4D5F48D6C3A1}"/>
          </ac:spMkLst>
        </pc:spChg>
        <pc:spChg chg="add del mod ord">
          <ac:chgData name="Julianna Flanders" userId="34ce9b77-fb4c-4b6c-ba4c-f4b40a17293f" providerId="ADAL" clId="{6B1F71D3-A4B1-4B51-B482-C6D5EE6014EA}" dt="2021-05-03T23:08:26.131" v="197" actId="700"/>
          <ac:spMkLst>
            <pc:docMk/>
            <pc:sldMk cId="424500754" sldId="287"/>
            <ac:spMk id="3" creationId="{87D9BFE8-DD45-442B-9FA0-A07C93E8942C}"/>
          </ac:spMkLst>
        </pc:spChg>
        <pc:spChg chg="add del mod ord">
          <ac:chgData name="Julianna Flanders" userId="34ce9b77-fb4c-4b6c-ba4c-f4b40a17293f" providerId="ADAL" clId="{6B1F71D3-A4B1-4B51-B482-C6D5EE6014EA}" dt="2021-05-03T23:08:26.131" v="197" actId="700"/>
          <ac:spMkLst>
            <pc:docMk/>
            <pc:sldMk cId="424500754" sldId="287"/>
            <ac:spMk id="5" creationId="{25D43C91-FC69-4234-A654-D93965CCE413}"/>
          </ac:spMkLst>
        </pc:spChg>
        <pc:spChg chg="add del mod ord">
          <ac:chgData name="Julianna Flanders" userId="34ce9b77-fb4c-4b6c-ba4c-f4b40a17293f" providerId="ADAL" clId="{6B1F71D3-A4B1-4B51-B482-C6D5EE6014EA}" dt="2021-05-03T23:09:04.328" v="216" actId="700"/>
          <ac:spMkLst>
            <pc:docMk/>
            <pc:sldMk cId="424500754" sldId="287"/>
            <ac:spMk id="6" creationId="{337DDCA5-F4C7-47F4-8256-94F14B70800B}"/>
          </ac:spMkLst>
        </pc:spChg>
        <pc:spChg chg="add mod ord">
          <ac:chgData name="Julianna Flanders" userId="34ce9b77-fb4c-4b6c-ba4c-f4b40a17293f" providerId="ADAL" clId="{6B1F71D3-A4B1-4B51-B482-C6D5EE6014EA}" dt="2021-05-04T17:45:59.888" v="2955" actId="1076"/>
          <ac:spMkLst>
            <pc:docMk/>
            <pc:sldMk cId="424500754" sldId="287"/>
            <ac:spMk id="7" creationId="{0DC10068-8CF0-4D04-8175-068AAA39592B}"/>
          </ac:spMkLst>
        </pc:spChg>
        <pc:spChg chg="add del mod ord">
          <ac:chgData name="Julianna Flanders" userId="34ce9b77-fb4c-4b6c-ba4c-f4b40a17293f" providerId="ADAL" clId="{6B1F71D3-A4B1-4B51-B482-C6D5EE6014EA}" dt="2021-05-03T23:09:44.633" v="228" actId="478"/>
          <ac:spMkLst>
            <pc:docMk/>
            <pc:sldMk cId="424500754" sldId="287"/>
            <ac:spMk id="8" creationId="{8F9B3A54-2AA8-4845-82FA-285C8A8D0227}"/>
          </ac:spMkLst>
        </pc:spChg>
        <pc:spChg chg="add del mod ord">
          <ac:chgData name="Julianna Flanders" userId="34ce9b77-fb4c-4b6c-ba4c-f4b40a17293f" providerId="ADAL" clId="{6B1F71D3-A4B1-4B51-B482-C6D5EE6014EA}" dt="2021-05-03T23:09:21.941" v="222"/>
          <ac:spMkLst>
            <pc:docMk/>
            <pc:sldMk cId="424500754" sldId="287"/>
            <ac:spMk id="9" creationId="{5DEF9BA3-9037-4B68-923F-F2D06BA9FDFD}"/>
          </ac:spMkLst>
        </pc:spChg>
        <pc:spChg chg="del mod">
          <ac:chgData name="Julianna Flanders" userId="34ce9b77-fb4c-4b6c-ba4c-f4b40a17293f" providerId="ADAL" clId="{6B1F71D3-A4B1-4B51-B482-C6D5EE6014EA}" dt="2021-05-03T23:08:41.355" v="208" actId="478"/>
          <ac:spMkLst>
            <pc:docMk/>
            <pc:sldMk cId="424500754" sldId="287"/>
            <ac:spMk id="10" creationId="{5B4B60C5-DFC0-4DBC-9E30-76F97946F772}"/>
          </ac:spMkLst>
        </pc:spChg>
        <pc:graphicFrameChg chg="add del mod modGraphic">
          <ac:chgData name="Julianna Flanders" userId="34ce9b77-fb4c-4b6c-ba4c-f4b40a17293f" providerId="ADAL" clId="{6B1F71D3-A4B1-4B51-B482-C6D5EE6014EA}" dt="2021-05-04T16:22:22.999" v="2325" actId="478"/>
          <ac:graphicFrameMkLst>
            <pc:docMk/>
            <pc:sldMk cId="424500754" sldId="287"/>
            <ac:graphicFrameMk id="2" creationId="{8351AA5B-36C0-47A3-BFAA-04D16A126C1F}"/>
          </ac:graphicFrameMkLst>
        </pc:graphicFrameChg>
        <pc:picChg chg="del">
          <ac:chgData name="Julianna Flanders" userId="34ce9b77-fb4c-4b6c-ba4c-f4b40a17293f" providerId="ADAL" clId="{6B1F71D3-A4B1-4B51-B482-C6D5EE6014EA}" dt="2021-05-03T23:08:49.169" v="212" actId="21"/>
          <ac:picMkLst>
            <pc:docMk/>
            <pc:sldMk cId="424500754" sldId="287"/>
            <ac:picMk id="4" creationId="{13FAC4FE-A904-459C-8365-E4DB28382078}"/>
          </ac:picMkLst>
        </pc:picChg>
        <pc:picChg chg="add del mod">
          <ac:chgData name="Julianna Flanders" userId="34ce9b77-fb4c-4b6c-ba4c-f4b40a17293f" providerId="ADAL" clId="{6B1F71D3-A4B1-4B51-B482-C6D5EE6014EA}" dt="2021-05-03T23:09:21.104" v="221" actId="21"/>
          <ac:picMkLst>
            <pc:docMk/>
            <pc:sldMk cId="424500754" sldId="287"/>
            <ac:picMk id="11" creationId="{433FC0A9-0709-44B7-9612-EFD20A4BA686}"/>
          </ac:picMkLst>
        </pc:picChg>
        <pc:picChg chg="add mod modCrop">
          <ac:chgData name="Julianna Flanders" userId="34ce9b77-fb4c-4b6c-ba4c-f4b40a17293f" providerId="ADAL" clId="{6B1F71D3-A4B1-4B51-B482-C6D5EE6014EA}" dt="2021-05-04T17:46:02.417" v="2956" actId="1076"/>
          <ac:picMkLst>
            <pc:docMk/>
            <pc:sldMk cId="424500754" sldId="287"/>
            <ac:picMk id="12" creationId="{3E975BFA-A739-42AB-B211-F9F563E3D561}"/>
          </ac:picMkLst>
        </pc:picChg>
      </pc:sldChg>
      <pc:sldChg chg="addSp delSp modSp mod">
        <pc:chgData name="Julianna Flanders" userId="34ce9b77-fb4c-4b6c-ba4c-f4b40a17293f" providerId="ADAL" clId="{6B1F71D3-A4B1-4B51-B482-C6D5EE6014EA}" dt="2021-05-04T16:49:08.603" v="2785" actId="20577"/>
        <pc:sldMkLst>
          <pc:docMk/>
          <pc:sldMk cId="1772325486" sldId="289"/>
        </pc:sldMkLst>
        <pc:spChg chg="add del mod">
          <ac:chgData name="Julianna Flanders" userId="34ce9b77-fb4c-4b6c-ba4c-f4b40a17293f" providerId="ADAL" clId="{6B1F71D3-A4B1-4B51-B482-C6D5EE6014EA}" dt="2021-05-04T15:58:11.349" v="1892" actId="478"/>
          <ac:spMkLst>
            <pc:docMk/>
            <pc:sldMk cId="1772325486" sldId="289"/>
            <ac:spMk id="5" creationId="{759FA8A4-6152-404F-B2D9-BB85249DF8DE}"/>
          </ac:spMkLst>
        </pc:spChg>
        <pc:spChg chg="add mod">
          <ac:chgData name="Julianna Flanders" userId="34ce9b77-fb4c-4b6c-ba4c-f4b40a17293f" providerId="ADAL" clId="{6B1F71D3-A4B1-4B51-B482-C6D5EE6014EA}" dt="2021-05-04T15:59:10.653" v="1912" actId="1076"/>
          <ac:spMkLst>
            <pc:docMk/>
            <pc:sldMk cId="1772325486" sldId="289"/>
            <ac:spMk id="8" creationId="{703BF244-98A9-4A62-AE5A-08BF0E846080}"/>
          </ac:spMkLst>
        </pc:spChg>
        <pc:spChg chg="add del mod">
          <ac:chgData name="Julianna Flanders" userId="34ce9b77-fb4c-4b6c-ba4c-f4b40a17293f" providerId="ADAL" clId="{6B1F71D3-A4B1-4B51-B482-C6D5EE6014EA}" dt="2021-05-04T15:57:14.444" v="1866" actId="478"/>
          <ac:spMkLst>
            <pc:docMk/>
            <pc:sldMk cId="1772325486" sldId="289"/>
            <ac:spMk id="9" creationId="{837E7400-623D-433B-BE68-066A12E2B071}"/>
          </ac:spMkLst>
        </pc:spChg>
        <pc:spChg chg="add mod">
          <ac:chgData name="Julianna Flanders" userId="34ce9b77-fb4c-4b6c-ba4c-f4b40a17293f" providerId="ADAL" clId="{6B1F71D3-A4B1-4B51-B482-C6D5EE6014EA}" dt="2021-05-04T16:49:08.603" v="2785" actId="20577"/>
          <ac:spMkLst>
            <pc:docMk/>
            <pc:sldMk cId="1772325486" sldId="289"/>
            <ac:spMk id="11" creationId="{BB1C394B-52D1-48B6-8DEC-1878625915AD}"/>
          </ac:spMkLst>
        </pc:spChg>
        <pc:spChg chg="add del mod">
          <ac:chgData name="Julianna Flanders" userId="34ce9b77-fb4c-4b6c-ba4c-f4b40a17293f" providerId="ADAL" clId="{6B1F71D3-A4B1-4B51-B482-C6D5EE6014EA}" dt="2021-05-04T15:58:07.245" v="1890" actId="478"/>
          <ac:spMkLst>
            <pc:docMk/>
            <pc:sldMk cId="1772325486" sldId="289"/>
            <ac:spMk id="13" creationId="{7C37318B-29A6-4557-B101-34CDADDF2F89}"/>
          </ac:spMkLst>
        </pc:spChg>
        <pc:picChg chg="mod modCrop">
          <ac:chgData name="Julianna Flanders" userId="34ce9b77-fb4c-4b6c-ba4c-f4b40a17293f" providerId="ADAL" clId="{6B1F71D3-A4B1-4B51-B482-C6D5EE6014EA}" dt="2021-05-04T15:59:00.624" v="1910" actId="1076"/>
          <ac:picMkLst>
            <pc:docMk/>
            <pc:sldMk cId="1772325486" sldId="289"/>
            <ac:picMk id="2" creationId="{D3931E33-A531-4002-B802-F788394B2CF1}"/>
          </ac:picMkLst>
        </pc:picChg>
        <pc:picChg chg="mod">
          <ac:chgData name="Julianna Flanders" userId="34ce9b77-fb4c-4b6c-ba4c-f4b40a17293f" providerId="ADAL" clId="{6B1F71D3-A4B1-4B51-B482-C6D5EE6014EA}" dt="2021-05-04T15:59:10.653" v="1912" actId="1076"/>
          <ac:picMkLst>
            <pc:docMk/>
            <pc:sldMk cId="1772325486" sldId="289"/>
            <ac:picMk id="3" creationId="{647B6B47-B026-43D6-B0CB-D7AFCE0D4876}"/>
          </ac:picMkLst>
        </pc:picChg>
        <pc:picChg chg="add del mod">
          <ac:chgData name="Julianna Flanders" userId="34ce9b77-fb4c-4b6c-ba4c-f4b40a17293f" providerId="ADAL" clId="{6B1F71D3-A4B1-4B51-B482-C6D5EE6014EA}" dt="2021-05-04T15:57:56.208" v="1887" actId="478"/>
          <ac:picMkLst>
            <pc:docMk/>
            <pc:sldMk cId="1772325486" sldId="289"/>
            <ac:picMk id="6" creationId="{27F8D7F6-B9DE-4024-B566-CEC1055A37A0}"/>
          </ac:picMkLst>
        </pc:picChg>
        <pc:picChg chg="add del mod">
          <ac:chgData name="Julianna Flanders" userId="34ce9b77-fb4c-4b6c-ba4c-f4b40a17293f" providerId="ADAL" clId="{6B1F71D3-A4B1-4B51-B482-C6D5EE6014EA}" dt="2021-05-04T15:56:11.534" v="1812" actId="478"/>
          <ac:picMkLst>
            <pc:docMk/>
            <pc:sldMk cId="1772325486" sldId="289"/>
            <ac:picMk id="7" creationId="{075B1FC9-68B3-4879-9466-E8D3BDF2BD9C}"/>
          </ac:picMkLst>
        </pc:picChg>
      </pc:sldChg>
      <pc:sldChg chg="addSp delSp modSp mod">
        <pc:chgData name="Julianna Flanders" userId="34ce9b77-fb4c-4b6c-ba4c-f4b40a17293f" providerId="ADAL" clId="{6B1F71D3-A4B1-4B51-B482-C6D5EE6014EA}" dt="2021-05-04T17:50:19.802" v="2994" actId="1037"/>
        <pc:sldMkLst>
          <pc:docMk/>
          <pc:sldMk cId="2497029705" sldId="290"/>
        </pc:sldMkLst>
        <pc:spChg chg="del mod">
          <ac:chgData name="Julianna Flanders" userId="34ce9b77-fb4c-4b6c-ba4c-f4b40a17293f" providerId="ADAL" clId="{6B1F71D3-A4B1-4B51-B482-C6D5EE6014EA}" dt="2021-05-04T15:49:02.078" v="1587" actId="478"/>
          <ac:spMkLst>
            <pc:docMk/>
            <pc:sldMk cId="2497029705" sldId="290"/>
            <ac:spMk id="4" creationId="{0BF076A5-4ABC-4FC1-B042-76B2D9455C18}"/>
          </ac:spMkLst>
        </pc:spChg>
        <pc:spChg chg="add mod">
          <ac:chgData name="Julianna Flanders" userId="34ce9b77-fb4c-4b6c-ba4c-f4b40a17293f" providerId="ADAL" clId="{6B1F71D3-A4B1-4B51-B482-C6D5EE6014EA}" dt="2021-05-04T16:32:17.889" v="2444" actId="1076"/>
          <ac:spMkLst>
            <pc:docMk/>
            <pc:sldMk cId="2497029705" sldId="290"/>
            <ac:spMk id="8" creationId="{3B42E37F-577F-4CD8-B425-9FE4B6F1E157}"/>
          </ac:spMkLst>
        </pc:spChg>
        <pc:spChg chg="mod">
          <ac:chgData name="Julianna Flanders" userId="34ce9b77-fb4c-4b6c-ba4c-f4b40a17293f" providerId="ADAL" clId="{6B1F71D3-A4B1-4B51-B482-C6D5EE6014EA}" dt="2021-05-04T15:55:22.214" v="1782" actId="1037"/>
          <ac:spMkLst>
            <pc:docMk/>
            <pc:sldMk cId="2497029705" sldId="290"/>
            <ac:spMk id="13" creationId="{7C37318B-29A6-4557-B101-34CDADDF2F89}"/>
          </ac:spMkLst>
        </pc:spChg>
        <pc:picChg chg="mod">
          <ac:chgData name="Julianna Flanders" userId="34ce9b77-fb4c-4b6c-ba4c-f4b40a17293f" providerId="ADAL" clId="{6B1F71D3-A4B1-4B51-B482-C6D5EE6014EA}" dt="2021-05-04T17:50:19.802" v="2994" actId="1037"/>
          <ac:picMkLst>
            <pc:docMk/>
            <pc:sldMk cId="2497029705" sldId="290"/>
            <ac:picMk id="2" creationId="{BFE4897E-B8A3-473F-92CE-855C6B869330}"/>
          </ac:picMkLst>
        </pc:picChg>
        <pc:picChg chg="del">
          <ac:chgData name="Julianna Flanders" userId="34ce9b77-fb4c-4b6c-ba4c-f4b40a17293f" providerId="ADAL" clId="{6B1F71D3-A4B1-4B51-B482-C6D5EE6014EA}" dt="2021-05-04T15:47:01.994" v="1500" actId="478"/>
          <ac:picMkLst>
            <pc:docMk/>
            <pc:sldMk cId="2497029705" sldId="290"/>
            <ac:picMk id="3" creationId="{FF243B12-9F1B-4C7D-923E-86BE2A07B208}"/>
          </ac:picMkLst>
        </pc:picChg>
        <pc:picChg chg="add del mod">
          <ac:chgData name="Julianna Flanders" userId="34ce9b77-fb4c-4b6c-ba4c-f4b40a17293f" providerId="ADAL" clId="{6B1F71D3-A4B1-4B51-B482-C6D5EE6014EA}" dt="2021-05-04T15:47:04.191" v="1502" actId="478"/>
          <ac:picMkLst>
            <pc:docMk/>
            <pc:sldMk cId="2497029705" sldId="290"/>
            <ac:picMk id="6" creationId="{13D6D1C5-3754-468D-BEB4-9CE8A9972158}"/>
          </ac:picMkLst>
        </pc:picChg>
        <pc:picChg chg="add mod modCrop">
          <ac:chgData name="Julianna Flanders" userId="34ce9b77-fb4c-4b6c-ba4c-f4b40a17293f" providerId="ADAL" clId="{6B1F71D3-A4B1-4B51-B482-C6D5EE6014EA}" dt="2021-05-04T15:55:22.214" v="1782" actId="1037"/>
          <ac:picMkLst>
            <pc:docMk/>
            <pc:sldMk cId="2497029705" sldId="290"/>
            <ac:picMk id="7" creationId="{FE7D06AA-5EC4-4ED4-86AA-E17A0FD15BCC}"/>
          </ac:picMkLst>
        </pc:picChg>
      </pc:sldChg>
      <pc:sldChg chg="addSp delSp modSp mod modClrScheme chgLayout">
        <pc:chgData name="Julianna Flanders" userId="34ce9b77-fb4c-4b6c-ba4c-f4b40a17293f" providerId="ADAL" clId="{6B1F71D3-A4B1-4B51-B482-C6D5EE6014EA}" dt="2021-05-04T16:47:32.375" v="2769" actId="1076"/>
        <pc:sldMkLst>
          <pc:docMk/>
          <pc:sldMk cId="2646652698" sldId="291"/>
        </pc:sldMkLst>
        <pc:spChg chg="mod">
          <ac:chgData name="Julianna Flanders" userId="34ce9b77-fb4c-4b6c-ba4c-f4b40a17293f" providerId="ADAL" clId="{6B1F71D3-A4B1-4B51-B482-C6D5EE6014EA}" dt="2021-05-04T16:47:32.375" v="2769" actId="1076"/>
          <ac:spMkLst>
            <pc:docMk/>
            <pc:sldMk cId="2646652698" sldId="291"/>
            <ac:spMk id="5" creationId="{19248D47-4A68-407B-B390-96DAFF54A79F}"/>
          </ac:spMkLst>
        </pc:spChg>
        <pc:spChg chg="add del mod ord">
          <ac:chgData name="Julianna Flanders" userId="34ce9b77-fb4c-4b6c-ba4c-f4b40a17293f" providerId="ADAL" clId="{6B1F71D3-A4B1-4B51-B482-C6D5EE6014EA}" dt="2021-05-04T00:11:51.985" v="1390" actId="478"/>
          <ac:spMkLst>
            <pc:docMk/>
            <pc:sldMk cId="2646652698" sldId="291"/>
            <ac:spMk id="6" creationId="{28569982-C58B-47AD-B435-BE9FEADC33A1}"/>
          </ac:spMkLst>
        </pc:spChg>
        <pc:graphicFrameChg chg="del mod modGraphic">
          <ac:chgData name="Julianna Flanders" userId="34ce9b77-fb4c-4b6c-ba4c-f4b40a17293f" providerId="ADAL" clId="{6B1F71D3-A4B1-4B51-B482-C6D5EE6014EA}" dt="2021-05-04T00:13:03.163" v="1407" actId="478"/>
          <ac:graphicFrameMkLst>
            <pc:docMk/>
            <pc:sldMk cId="2646652698" sldId="291"/>
            <ac:graphicFrameMk id="759" creationId="{3103086B-623C-497B-A02E-2F983F163DD2}"/>
          </ac:graphicFrameMkLst>
        </pc:graphicFrameChg>
        <pc:graphicFrameChg chg="mod modGraphic">
          <ac:chgData name="Julianna Flanders" userId="34ce9b77-fb4c-4b6c-ba4c-f4b40a17293f" providerId="ADAL" clId="{6B1F71D3-A4B1-4B51-B482-C6D5EE6014EA}" dt="2021-05-04T16:47:32.375" v="2769" actId="1076"/>
          <ac:graphicFrameMkLst>
            <pc:docMk/>
            <pc:sldMk cId="2646652698" sldId="291"/>
            <ac:graphicFrameMk id="761" creationId="{295B3FFF-B77C-45BB-B5E5-20924524DA67}"/>
          </ac:graphicFrameMkLst>
        </pc:graphicFrameChg>
        <pc:picChg chg="mod ord">
          <ac:chgData name="Julianna Flanders" userId="34ce9b77-fb4c-4b6c-ba4c-f4b40a17293f" providerId="ADAL" clId="{6B1F71D3-A4B1-4B51-B482-C6D5EE6014EA}" dt="2021-05-04T16:47:32.375" v="2769" actId="1076"/>
          <ac:picMkLst>
            <pc:docMk/>
            <pc:sldMk cId="2646652698" sldId="291"/>
            <ac:picMk id="2" creationId="{EB8A95AF-A1EE-4DA9-8214-EB3299715AA1}"/>
          </ac:picMkLst>
        </pc:picChg>
        <pc:picChg chg="mod">
          <ac:chgData name="Julianna Flanders" userId="34ce9b77-fb4c-4b6c-ba4c-f4b40a17293f" providerId="ADAL" clId="{6B1F71D3-A4B1-4B51-B482-C6D5EE6014EA}" dt="2021-05-04T16:47:32.375" v="2769" actId="1076"/>
          <ac:picMkLst>
            <pc:docMk/>
            <pc:sldMk cId="2646652698" sldId="291"/>
            <ac:picMk id="3" creationId="{30D9A079-3926-4366-96B4-9BC31EF9C0CF}"/>
          </ac:picMkLst>
        </pc:picChg>
        <pc:picChg chg="mod">
          <ac:chgData name="Julianna Flanders" userId="34ce9b77-fb4c-4b6c-ba4c-f4b40a17293f" providerId="ADAL" clId="{6B1F71D3-A4B1-4B51-B482-C6D5EE6014EA}" dt="2021-05-04T16:47:32.375" v="2769" actId="1076"/>
          <ac:picMkLst>
            <pc:docMk/>
            <pc:sldMk cId="2646652698" sldId="291"/>
            <ac:picMk id="4" creationId="{F63D5FC1-216F-4CFC-B0B1-F2034DA29361}"/>
          </ac:picMkLst>
        </pc:picChg>
      </pc:sldChg>
      <pc:sldChg chg="addSp modSp mod chgLayout">
        <pc:chgData name="Julianna Flanders" userId="34ce9b77-fb4c-4b6c-ba4c-f4b40a17293f" providerId="ADAL" clId="{6B1F71D3-A4B1-4B51-B482-C6D5EE6014EA}" dt="2021-05-04T17:45:34.394" v="2953" actId="113"/>
        <pc:sldMkLst>
          <pc:docMk/>
          <pc:sldMk cId="2407847895" sldId="293"/>
        </pc:sldMkLst>
        <pc:spChg chg="mod ord">
          <ac:chgData name="Julianna Flanders" userId="34ce9b77-fb4c-4b6c-ba4c-f4b40a17293f" providerId="ADAL" clId="{6B1F71D3-A4B1-4B51-B482-C6D5EE6014EA}" dt="2021-05-03T23:05:51.701" v="145" actId="700"/>
          <ac:spMkLst>
            <pc:docMk/>
            <pc:sldMk cId="2407847895" sldId="293"/>
            <ac:spMk id="2" creationId="{B157413C-48C8-41A6-BCA8-2507B15D1A08}"/>
          </ac:spMkLst>
        </pc:spChg>
        <pc:spChg chg="add mod ord">
          <ac:chgData name="Julianna Flanders" userId="34ce9b77-fb4c-4b6c-ba4c-f4b40a17293f" providerId="ADAL" clId="{6B1F71D3-A4B1-4B51-B482-C6D5EE6014EA}" dt="2021-05-03T23:06:41.152" v="171" actId="114"/>
          <ac:spMkLst>
            <pc:docMk/>
            <pc:sldMk cId="2407847895" sldId="293"/>
            <ac:spMk id="3" creationId="{6738BF8B-A7A2-40C5-A782-09E1EB55948F}"/>
          </ac:spMkLst>
        </pc:spChg>
        <pc:spChg chg="mod ord">
          <ac:chgData name="Julianna Flanders" userId="34ce9b77-fb4c-4b6c-ba4c-f4b40a17293f" providerId="ADAL" clId="{6B1F71D3-A4B1-4B51-B482-C6D5EE6014EA}" dt="2021-05-04T17:45:34.394" v="2953" actId="113"/>
          <ac:spMkLst>
            <pc:docMk/>
            <pc:sldMk cId="2407847895" sldId="293"/>
            <ac:spMk id="4" creationId="{E4DCE2ED-4701-4193-B2D1-4454E3C38D91}"/>
          </ac:spMkLst>
        </pc:spChg>
      </pc:sldChg>
      <pc:sldChg chg="addSp delSp modSp mod modClrScheme delDesignElem chgLayout">
        <pc:chgData name="Julianna Flanders" userId="34ce9b77-fb4c-4b6c-ba4c-f4b40a17293f" providerId="ADAL" clId="{6B1F71D3-A4B1-4B51-B482-C6D5EE6014EA}" dt="2021-05-04T16:23:10.725" v="2332" actId="14100"/>
        <pc:sldMkLst>
          <pc:docMk/>
          <pc:sldMk cId="447648510" sldId="294"/>
        </pc:sldMkLst>
        <pc:spChg chg="add del mod">
          <ac:chgData name="Julianna Flanders" userId="34ce9b77-fb4c-4b6c-ba4c-f4b40a17293f" providerId="ADAL" clId="{6B1F71D3-A4B1-4B51-B482-C6D5EE6014EA}" dt="2021-05-03T23:06:57.213" v="173" actId="6264"/>
          <ac:spMkLst>
            <pc:docMk/>
            <pc:sldMk cId="447648510" sldId="294"/>
            <ac:spMk id="2" creationId="{3DBD6387-607B-49BC-9149-F7A3ABFF9CEE}"/>
          </ac:spMkLst>
        </pc:spChg>
        <pc:spChg chg="mod ord">
          <ac:chgData name="Julianna Flanders" userId="34ce9b77-fb4c-4b6c-ba4c-f4b40a17293f" providerId="ADAL" clId="{6B1F71D3-A4B1-4B51-B482-C6D5EE6014EA}" dt="2021-05-04T16:23:10.725" v="2332" actId="14100"/>
          <ac:spMkLst>
            <pc:docMk/>
            <pc:sldMk cId="447648510" sldId="294"/>
            <ac:spMk id="3" creationId="{0B23C781-801B-4233-B6EB-CD91D4EC32AC}"/>
          </ac:spMkLst>
        </pc:spChg>
        <pc:spChg chg="mod ord">
          <ac:chgData name="Julianna Flanders" userId="34ce9b77-fb4c-4b6c-ba4c-f4b40a17293f" providerId="ADAL" clId="{6B1F71D3-A4B1-4B51-B482-C6D5EE6014EA}" dt="2021-05-04T16:22:41.233" v="2327" actId="14100"/>
          <ac:spMkLst>
            <pc:docMk/>
            <pc:sldMk cId="447648510" sldId="294"/>
            <ac:spMk id="4" creationId="{1E4AB782-AE36-4B8B-812E-431139C2DFD7}"/>
          </ac:spMkLst>
        </pc:spChg>
        <pc:spChg chg="add del mod">
          <ac:chgData name="Julianna Flanders" userId="34ce9b77-fb4c-4b6c-ba4c-f4b40a17293f" providerId="ADAL" clId="{6B1F71D3-A4B1-4B51-B482-C6D5EE6014EA}" dt="2021-05-03T23:06:57.213" v="173" actId="6264"/>
          <ac:spMkLst>
            <pc:docMk/>
            <pc:sldMk cId="447648510" sldId="294"/>
            <ac:spMk id="5" creationId="{B3B07D20-A079-47E9-B110-30F8C2C495C5}"/>
          </ac:spMkLst>
        </pc:spChg>
        <pc:spChg chg="del">
          <ac:chgData name="Julianna Flanders" userId="34ce9b77-fb4c-4b6c-ba4c-f4b40a17293f" providerId="ADAL" clId="{6B1F71D3-A4B1-4B51-B482-C6D5EE6014EA}" dt="2021-05-03T23:06:51.499" v="172" actId="700"/>
          <ac:spMkLst>
            <pc:docMk/>
            <pc:sldMk cId="447648510" sldId="294"/>
            <ac:spMk id="8" creationId="{5D13CC36-B950-4F02-9BAF-9A7EB267398C}"/>
          </ac:spMkLst>
        </pc:spChg>
        <pc:spChg chg="del">
          <ac:chgData name="Julianna Flanders" userId="34ce9b77-fb4c-4b6c-ba4c-f4b40a17293f" providerId="ADAL" clId="{6B1F71D3-A4B1-4B51-B482-C6D5EE6014EA}" dt="2021-05-03T23:06:51.499" v="172" actId="700"/>
          <ac:spMkLst>
            <pc:docMk/>
            <pc:sldMk cId="447648510" sldId="294"/>
            <ac:spMk id="9" creationId="{4F2E2428-58BA-458D-AA54-05502E63F32F}"/>
          </ac:spMkLst>
        </pc:spChg>
        <pc:picChg chg="mod ord">
          <ac:chgData name="Julianna Flanders" userId="34ce9b77-fb4c-4b6c-ba4c-f4b40a17293f" providerId="ADAL" clId="{6B1F71D3-A4B1-4B51-B482-C6D5EE6014EA}" dt="2021-05-04T16:22:54.296" v="2330" actId="1076"/>
          <ac:picMkLst>
            <pc:docMk/>
            <pc:sldMk cId="447648510" sldId="294"/>
            <ac:picMk id="6" creationId="{67F31118-A5B3-4557-9CB7-9722A941A4F9}"/>
          </ac:picMkLst>
        </pc:picChg>
      </pc:sldChg>
      <pc:sldChg chg="addSp delSp modSp mod chgLayout">
        <pc:chgData name="Julianna Flanders" userId="34ce9b77-fb4c-4b6c-ba4c-f4b40a17293f" providerId="ADAL" clId="{6B1F71D3-A4B1-4B51-B482-C6D5EE6014EA}" dt="2021-05-04T16:34:06.677" v="2482" actId="1076"/>
        <pc:sldMkLst>
          <pc:docMk/>
          <pc:sldMk cId="4209173979" sldId="295"/>
        </pc:sldMkLst>
        <pc:spChg chg="add del mod ord">
          <ac:chgData name="Julianna Flanders" userId="34ce9b77-fb4c-4b6c-ba4c-f4b40a17293f" providerId="ADAL" clId="{6B1F71D3-A4B1-4B51-B482-C6D5EE6014EA}" dt="2021-05-03T22:52:16.119" v="36" actId="478"/>
          <ac:spMkLst>
            <pc:docMk/>
            <pc:sldMk cId="4209173979" sldId="295"/>
            <ac:spMk id="2" creationId="{0F51B288-286F-48D8-8362-50BDBE896A2D}"/>
          </ac:spMkLst>
        </pc:spChg>
        <pc:spChg chg="add del mod">
          <ac:chgData name="Julianna Flanders" userId="34ce9b77-fb4c-4b6c-ba4c-f4b40a17293f" providerId="ADAL" clId="{6B1F71D3-A4B1-4B51-B482-C6D5EE6014EA}" dt="2021-05-04T16:32:56.408" v="2450" actId="6264"/>
          <ac:spMkLst>
            <pc:docMk/>
            <pc:sldMk cId="4209173979" sldId="295"/>
            <ac:spMk id="2" creationId="{EF59A5AF-B694-4C80-BFF4-767499EA8336}"/>
          </ac:spMkLst>
        </pc:spChg>
        <pc:spChg chg="add del mod">
          <ac:chgData name="Julianna Flanders" userId="34ce9b77-fb4c-4b6c-ba4c-f4b40a17293f" providerId="ADAL" clId="{6B1F71D3-A4B1-4B51-B482-C6D5EE6014EA}" dt="2021-05-04T16:32:56.408" v="2450" actId="6264"/>
          <ac:spMkLst>
            <pc:docMk/>
            <pc:sldMk cId="4209173979" sldId="295"/>
            <ac:spMk id="3" creationId="{3AB028FF-2031-4BC5-88A5-85B48A0C86C9}"/>
          </ac:spMkLst>
        </pc:spChg>
        <pc:spChg chg="add del mod ord">
          <ac:chgData name="Julianna Flanders" userId="34ce9b77-fb4c-4b6c-ba4c-f4b40a17293f" providerId="ADAL" clId="{6B1F71D3-A4B1-4B51-B482-C6D5EE6014EA}" dt="2021-05-03T22:51:54.256" v="29"/>
          <ac:spMkLst>
            <pc:docMk/>
            <pc:sldMk cId="4209173979" sldId="295"/>
            <ac:spMk id="3" creationId="{DC55D544-0BB5-4D77-ABB1-AB4B5091EB21}"/>
          </ac:spMkLst>
        </pc:spChg>
        <pc:spChg chg="add del mod ord">
          <ac:chgData name="Julianna Flanders" userId="34ce9b77-fb4c-4b6c-ba4c-f4b40a17293f" providerId="ADAL" clId="{6B1F71D3-A4B1-4B51-B482-C6D5EE6014EA}" dt="2021-05-04T16:32:56.408" v="2450" actId="6264"/>
          <ac:spMkLst>
            <pc:docMk/>
            <pc:sldMk cId="4209173979" sldId="295"/>
            <ac:spMk id="4" creationId="{820E07B9-6B0A-46F4-8395-B9AD39DE08D7}"/>
          </ac:spMkLst>
        </pc:spChg>
        <pc:spChg chg="add del mod ord">
          <ac:chgData name="Julianna Flanders" userId="34ce9b77-fb4c-4b6c-ba4c-f4b40a17293f" providerId="ADAL" clId="{6B1F71D3-A4B1-4B51-B482-C6D5EE6014EA}" dt="2021-05-04T16:34:06.677" v="2482" actId="1076"/>
          <ac:spMkLst>
            <pc:docMk/>
            <pc:sldMk cId="4209173979" sldId="295"/>
            <ac:spMk id="5" creationId="{7D136117-D640-4239-85C7-8C40FCCD4F69}"/>
          </ac:spMkLst>
        </pc:spChg>
        <pc:spChg chg="add del mod">
          <ac:chgData name="Julianna Flanders" userId="34ce9b77-fb4c-4b6c-ba4c-f4b40a17293f" providerId="ADAL" clId="{6B1F71D3-A4B1-4B51-B482-C6D5EE6014EA}" dt="2021-05-04T16:33:36.950" v="2471"/>
          <ac:spMkLst>
            <pc:docMk/>
            <pc:sldMk cId="4209173979" sldId="295"/>
            <ac:spMk id="7" creationId="{0635307C-8532-43ED-8ECC-14EEDDBE861C}"/>
          </ac:spMkLst>
        </pc:spChg>
        <pc:spChg chg="add del mod">
          <ac:chgData name="Julianna Flanders" userId="34ce9b77-fb4c-4b6c-ba4c-f4b40a17293f" providerId="ADAL" clId="{6B1F71D3-A4B1-4B51-B482-C6D5EE6014EA}" dt="2021-05-04T16:33:36.154" v="2469" actId="478"/>
          <ac:spMkLst>
            <pc:docMk/>
            <pc:sldMk cId="4209173979" sldId="295"/>
            <ac:spMk id="8" creationId="{0FFF4898-5944-4283-BFA1-D68F63701DA0}"/>
          </ac:spMkLst>
        </pc:spChg>
        <pc:spChg chg="del">
          <ac:chgData name="Julianna Flanders" userId="34ce9b77-fb4c-4b6c-ba4c-f4b40a17293f" providerId="ADAL" clId="{6B1F71D3-A4B1-4B51-B482-C6D5EE6014EA}" dt="2021-05-03T22:52:16.119" v="36" actId="478"/>
          <ac:spMkLst>
            <pc:docMk/>
            <pc:sldMk cId="4209173979" sldId="295"/>
            <ac:spMk id="9" creationId="{91B93255-391A-48A9-BECA-972BFF4803F6}"/>
          </ac:spMkLst>
        </pc:spChg>
        <pc:picChg chg="add del mod">
          <ac:chgData name="Julianna Flanders" userId="34ce9b77-fb4c-4b6c-ba4c-f4b40a17293f" providerId="ADAL" clId="{6B1F71D3-A4B1-4B51-B482-C6D5EE6014EA}" dt="2021-05-03T22:47:49.327" v="26"/>
          <ac:picMkLst>
            <pc:docMk/>
            <pc:sldMk cId="4209173979" sldId="295"/>
            <ac:picMk id="6" creationId="{FB846131-94FD-418C-BBE2-0ADD710639C2}"/>
          </ac:picMkLst>
        </pc:picChg>
        <pc:picChg chg="add del mod">
          <ac:chgData name="Julianna Flanders" userId="34ce9b77-fb4c-4b6c-ba4c-f4b40a17293f" providerId="ADAL" clId="{6B1F71D3-A4B1-4B51-B482-C6D5EE6014EA}" dt="2021-05-03T22:47:50.860" v="28"/>
          <ac:picMkLst>
            <pc:docMk/>
            <pc:sldMk cId="4209173979" sldId="295"/>
            <ac:picMk id="7" creationId="{3F726804-A270-44CA-BB9F-1D91B9E606F9}"/>
          </ac:picMkLst>
        </pc:picChg>
        <pc:picChg chg="del mod ord">
          <ac:chgData name="Julianna Flanders" userId="34ce9b77-fb4c-4b6c-ba4c-f4b40a17293f" providerId="ADAL" clId="{6B1F71D3-A4B1-4B51-B482-C6D5EE6014EA}" dt="2021-05-03T22:52:02.192" v="32" actId="478"/>
          <ac:picMkLst>
            <pc:docMk/>
            <pc:sldMk cId="4209173979" sldId="295"/>
            <ac:picMk id="8" creationId="{72DDC5D0-360E-4022-A604-EA42ACA047DF}"/>
          </ac:picMkLst>
        </pc:picChg>
        <pc:picChg chg="add mod ord modCrop">
          <ac:chgData name="Julianna Flanders" userId="34ce9b77-fb4c-4b6c-ba4c-f4b40a17293f" providerId="ADAL" clId="{6B1F71D3-A4B1-4B51-B482-C6D5EE6014EA}" dt="2021-05-04T16:32:56.408" v="2450" actId="6264"/>
          <ac:picMkLst>
            <pc:docMk/>
            <pc:sldMk cId="4209173979" sldId="295"/>
            <ac:picMk id="10" creationId="{486DFCF1-1CF4-440D-8EFB-28B6BCA38893}"/>
          </ac:picMkLst>
        </pc:picChg>
      </pc:sldChg>
      <pc:sldChg chg="addSp delSp modSp mod modClrScheme chgLayout">
        <pc:chgData name="Julianna Flanders" userId="34ce9b77-fb4c-4b6c-ba4c-f4b40a17293f" providerId="ADAL" clId="{6B1F71D3-A4B1-4B51-B482-C6D5EE6014EA}" dt="2021-05-04T17:36:07.462" v="2862" actId="14100"/>
        <pc:sldMkLst>
          <pc:docMk/>
          <pc:sldMk cId="2710323939" sldId="296"/>
        </pc:sldMkLst>
        <pc:spChg chg="del mod ord">
          <ac:chgData name="Julianna Flanders" userId="34ce9b77-fb4c-4b6c-ba4c-f4b40a17293f" providerId="ADAL" clId="{6B1F71D3-A4B1-4B51-B482-C6D5EE6014EA}" dt="2021-05-03T22:55:34.955" v="68" actId="700"/>
          <ac:spMkLst>
            <pc:docMk/>
            <pc:sldMk cId="2710323939" sldId="296"/>
            <ac:spMk id="2" creationId="{9399D30F-7CF4-4981-BD22-66C73F583BB0}"/>
          </ac:spMkLst>
        </pc:spChg>
        <pc:spChg chg="mod ord">
          <ac:chgData name="Julianna Flanders" userId="34ce9b77-fb4c-4b6c-ba4c-f4b40a17293f" providerId="ADAL" clId="{6B1F71D3-A4B1-4B51-B482-C6D5EE6014EA}" dt="2021-05-04T17:36:03.640" v="2861" actId="14100"/>
          <ac:spMkLst>
            <pc:docMk/>
            <pc:sldMk cId="2710323939" sldId="296"/>
            <ac:spMk id="3" creationId="{88690B21-D688-4A8A-9E82-3B8A9DB6BC30}"/>
          </ac:spMkLst>
        </pc:spChg>
        <pc:spChg chg="add del mod ord">
          <ac:chgData name="Julianna Flanders" userId="34ce9b77-fb4c-4b6c-ba4c-f4b40a17293f" providerId="ADAL" clId="{6B1F71D3-A4B1-4B51-B482-C6D5EE6014EA}" dt="2021-05-03T22:56:06.190" v="74" actId="478"/>
          <ac:spMkLst>
            <pc:docMk/>
            <pc:sldMk cId="2710323939" sldId="296"/>
            <ac:spMk id="5" creationId="{5B6A033A-27CA-4AEE-99F5-0D984F716220}"/>
          </ac:spMkLst>
        </pc:spChg>
        <pc:spChg chg="add del mod ord">
          <ac:chgData name="Julianna Flanders" userId="34ce9b77-fb4c-4b6c-ba4c-f4b40a17293f" providerId="ADAL" clId="{6B1F71D3-A4B1-4B51-B482-C6D5EE6014EA}" dt="2021-05-03T22:56:08.184" v="75" actId="478"/>
          <ac:spMkLst>
            <pc:docMk/>
            <pc:sldMk cId="2710323939" sldId="296"/>
            <ac:spMk id="6" creationId="{DE06E168-EC7B-4F4F-B427-77AA8A76315F}"/>
          </ac:spMkLst>
        </pc:spChg>
        <pc:spChg chg="add del mod ord">
          <ac:chgData name="Julianna Flanders" userId="34ce9b77-fb4c-4b6c-ba4c-f4b40a17293f" providerId="ADAL" clId="{6B1F71D3-A4B1-4B51-B482-C6D5EE6014EA}" dt="2021-05-04T00:13:53.962" v="1429" actId="700"/>
          <ac:spMkLst>
            <pc:docMk/>
            <pc:sldMk cId="2710323939" sldId="296"/>
            <ac:spMk id="7" creationId="{D138C676-B901-435C-B7FF-7F281A0736AE}"/>
          </ac:spMkLst>
        </pc:spChg>
        <pc:spChg chg="add del mod ord">
          <ac:chgData name="Julianna Flanders" userId="34ce9b77-fb4c-4b6c-ba4c-f4b40a17293f" providerId="ADAL" clId="{6B1F71D3-A4B1-4B51-B482-C6D5EE6014EA}" dt="2021-05-04T00:13:53.962" v="1429" actId="700"/>
          <ac:spMkLst>
            <pc:docMk/>
            <pc:sldMk cId="2710323939" sldId="296"/>
            <ac:spMk id="8" creationId="{75DB2B55-9CB6-4CE1-A114-738E728563E2}"/>
          </ac:spMkLst>
        </pc:spChg>
        <pc:graphicFrameChg chg="mod modGraphic">
          <ac:chgData name="Julianna Flanders" userId="34ce9b77-fb4c-4b6c-ba4c-f4b40a17293f" providerId="ADAL" clId="{6B1F71D3-A4B1-4B51-B482-C6D5EE6014EA}" dt="2021-05-04T17:36:07.462" v="2862" actId="14100"/>
          <ac:graphicFrameMkLst>
            <pc:docMk/>
            <pc:sldMk cId="2710323939" sldId="296"/>
            <ac:graphicFrameMk id="4" creationId="{003E0B3A-8FEE-4B86-AC97-C264189DB3C5}"/>
          </ac:graphicFrameMkLst>
        </pc:graphicFrameChg>
      </pc:sldChg>
      <pc:sldChg chg="addSp delSp modSp del mod modClrScheme delDesignElem chgLayout">
        <pc:chgData name="Julianna Flanders" userId="34ce9b77-fb4c-4b6c-ba4c-f4b40a17293f" providerId="ADAL" clId="{6B1F71D3-A4B1-4B51-B482-C6D5EE6014EA}" dt="2021-05-03T23:56:38.603" v="1191" actId="2696"/>
        <pc:sldMkLst>
          <pc:docMk/>
          <pc:sldMk cId="3952237836" sldId="304"/>
        </pc:sldMkLst>
        <pc:spChg chg="add del mod ord">
          <ac:chgData name="Julianna Flanders" userId="34ce9b77-fb4c-4b6c-ba4c-f4b40a17293f" providerId="ADAL" clId="{6B1F71D3-A4B1-4B51-B482-C6D5EE6014EA}" dt="2021-05-03T23:02:02.088" v="125" actId="6264"/>
          <ac:spMkLst>
            <pc:docMk/>
            <pc:sldMk cId="3952237836" sldId="304"/>
            <ac:spMk id="2" creationId="{BD22485A-FDF2-4D47-8071-F2B0758AE5ED}"/>
          </ac:spMkLst>
        </pc:spChg>
        <pc:spChg chg="add del mod ord">
          <ac:chgData name="Julianna Flanders" userId="34ce9b77-fb4c-4b6c-ba4c-f4b40a17293f" providerId="ADAL" clId="{6B1F71D3-A4B1-4B51-B482-C6D5EE6014EA}" dt="2021-05-03T23:01:54.655" v="124" actId="700"/>
          <ac:spMkLst>
            <pc:docMk/>
            <pc:sldMk cId="3952237836" sldId="304"/>
            <ac:spMk id="3" creationId="{14CE5367-D939-4030-B923-4CA6A12BA4A2}"/>
          </ac:spMkLst>
        </pc:spChg>
        <pc:spChg chg="add del mod">
          <ac:chgData name="Julianna Flanders" userId="34ce9b77-fb4c-4b6c-ba4c-f4b40a17293f" providerId="ADAL" clId="{6B1F71D3-A4B1-4B51-B482-C6D5EE6014EA}" dt="2021-05-03T23:02:02.088" v="125" actId="6264"/>
          <ac:spMkLst>
            <pc:docMk/>
            <pc:sldMk cId="3952237836" sldId="304"/>
            <ac:spMk id="4" creationId="{3FF1CDF0-60A8-4F7B-BDDA-6894A9CAAB60}"/>
          </ac:spMkLst>
        </pc:spChg>
        <pc:spChg chg="del mod">
          <ac:chgData name="Julianna Flanders" userId="34ce9b77-fb4c-4b6c-ba4c-f4b40a17293f" providerId="ADAL" clId="{6B1F71D3-A4B1-4B51-B482-C6D5EE6014EA}" dt="2021-05-03T23:02:12.715" v="128" actId="478"/>
          <ac:spMkLst>
            <pc:docMk/>
            <pc:sldMk cId="3952237836" sldId="304"/>
            <ac:spMk id="5" creationId="{A6B883E6-62D6-48D9-B6D6-7FCA90F640A7}"/>
          </ac:spMkLst>
        </pc:spChg>
        <pc:spChg chg="add mod ord">
          <ac:chgData name="Julianna Flanders" userId="34ce9b77-fb4c-4b6c-ba4c-f4b40a17293f" providerId="ADAL" clId="{6B1F71D3-A4B1-4B51-B482-C6D5EE6014EA}" dt="2021-05-03T23:02:24.263" v="133" actId="20577"/>
          <ac:spMkLst>
            <pc:docMk/>
            <pc:sldMk cId="3952237836" sldId="304"/>
            <ac:spMk id="7" creationId="{4124D294-D342-4B06-8930-0A2ECF1AB626}"/>
          </ac:spMkLst>
        </pc:spChg>
        <pc:spChg chg="del">
          <ac:chgData name="Julianna Flanders" userId="34ce9b77-fb4c-4b6c-ba4c-f4b40a17293f" providerId="ADAL" clId="{6B1F71D3-A4B1-4B51-B482-C6D5EE6014EA}" dt="2021-05-03T23:01:44.628" v="122" actId="700"/>
          <ac:spMkLst>
            <pc:docMk/>
            <pc:sldMk cId="3952237836" sldId="304"/>
            <ac:spMk id="14" creationId="{A5711A0E-A428-4ED1-96CB-33D69FD842E4}"/>
          </ac:spMkLst>
        </pc:spChg>
        <pc:spChg chg="mod">
          <ac:chgData name="Julianna Flanders" userId="34ce9b77-fb4c-4b6c-ba4c-f4b40a17293f" providerId="ADAL" clId="{6B1F71D3-A4B1-4B51-B482-C6D5EE6014EA}" dt="2021-05-03T23:02:06.490" v="126" actId="1076"/>
          <ac:spMkLst>
            <pc:docMk/>
            <pc:sldMk cId="3952237836" sldId="304"/>
            <ac:spMk id="430" creationId="{BD2644C3-DF4F-4BB8-84AA-69F4BB20A426}"/>
          </ac:spMkLst>
        </pc:spChg>
        <pc:graphicFrameChg chg="mod ord">
          <ac:chgData name="Julianna Flanders" userId="34ce9b77-fb4c-4b6c-ba4c-f4b40a17293f" providerId="ADAL" clId="{6B1F71D3-A4B1-4B51-B482-C6D5EE6014EA}" dt="2021-05-03T23:02:02.088" v="125" actId="6264"/>
          <ac:graphicFrameMkLst>
            <pc:docMk/>
            <pc:sldMk cId="3952237836" sldId="304"/>
            <ac:graphicFrameMk id="6" creationId="{805BCD08-10D6-4515-9D78-930E2E439F10}"/>
          </ac:graphicFrameMkLst>
        </pc:graphicFrameChg>
        <pc:cxnChg chg="del mod">
          <ac:chgData name="Julianna Flanders" userId="34ce9b77-fb4c-4b6c-ba4c-f4b40a17293f" providerId="ADAL" clId="{6B1F71D3-A4B1-4B51-B482-C6D5EE6014EA}" dt="2021-05-03T23:02:30.264" v="135" actId="478"/>
          <ac:cxnSpMkLst>
            <pc:docMk/>
            <pc:sldMk cId="3952237836" sldId="304"/>
            <ac:cxnSpMk id="429" creationId="{22FF8421-54FF-4FC6-A12E-77A0291FAFCB}"/>
          </ac:cxnSpMkLst>
        </pc:cxnChg>
      </pc:sldChg>
      <pc:sldChg chg="addSp delSp modSp mod modClrScheme chgLayout">
        <pc:chgData name="Julianna Flanders" userId="34ce9b77-fb4c-4b6c-ba4c-f4b40a17293f" providerId="ADAL" clId="{6B1F71D3-A4B1-4B51-B482-C6D5EE6014EA}" dt="2021-05-04T17:43:01.092" v="2940" actId="1076"/>
        <pc:sldMkLst>
          <pc:docMk/>
          <pc:sldMk cId="3532185669" sldId="305"/>
        </pc:sldMkLst>
        <pc:spChg chg="add del mod">
          <ac:chgData name="Julianna Flanders" userId="34ce9b77-fb4c-4b6c-ba4c-f4b40a17293f" providerId="ADAL" clId="{6B1F71D3-A4B1-4B51-B482-C6D5EE6014EA}" dt="2021-05-03T23:27:58.135" v="680" actId="6264"/>
          <ac:spMkLst>
            <pc:docMk/>
            <pc:sldMk cId="3532185669" sldId="305"/>
            <ac:spMk id="2" creationId="{379518AB-CC0B-42CB-940B-57BD8386D3A4}"/>
          </ac:spMkLst>
        </pc:spChg>
        <pc:spChg chg="del">
          <ac:chgData name="Julianna Flanders" userId="34ce9b77-fb4c-4b6c-ba4c-f4b40a17293f" providerId="ADAL" clId="{6B1F71D3-A4B1-4B51-B482-C6D5EE6014EA}" dt="2021-05-03T23:30:23.125" v="752" actId="478"/>
          <ac:spMkLst>
            <pc:docMk/>
            <pc:sldMk cId="3532185669" sldId="305"/>
            <ac:spMk id="3" creationId="{D7E2A0E7-079C-45FC-A205-3A8AFE381414}"/>
          </ac:spMkLst>
        </pc:spChg>
        <pc:spChg chg="del mod">
          <ac:chgData name="Julianna Flanders" userId="34ce9b77-fb4c-4b6c-ba4c-f4b40a17293f" providerId="ADAL" clId="{6B1F71D3-A4B1-4B51-B482-C6D5EE6014EA}" dt="2021-05-03T23:29:29.805" v="728" actId="478"/>
          <ac:spMkLst>
            <pc:docMk/>
            <pc:sldMk cId="3532185669" sldId="305"/>
            <ac:spMk id="4" creationId="{FA414FD9-759A-4602-A420-A8AC9A70DB73}"/>
          </ac:spMkLst>
        </pc:spChg>
        <pc:spChg chg="del">
          <ac:chgData name="Julianna Flanders" userId="34ce9b77-fb4c-4b6c-ba4c-f4b40a17293f" providerId="ADAL" clId="{6B1F71D3-A4B1-4B51-B482-C6D5EE6014EA}" dt="2021-05-03T23:30:20.013" v="751" actId="478"/>
          <ac:spMkLst>
            <pc:docMk/>
            <pc:sldMk cId="3532185669" sldId="305"/>
            <ac:spMk id="5" creationId="{A35A8A9F-6DB2-4654-A78C-C41607CCF187}"/>
          </ac:spMkLst>
        </pc:spChg>
        <pc:spChg chg="add del mod ord">
          <ac:chgData name="Julianna Flanders" userId="34ce9b77-fb4c-4b6c-ba4c-f4b40a17293f" providerId="ADAL" clId="{6B1F71D3-A4B1-4B51-B482-C6D5EE6014EA}" dt="2021-05-03T23:27:58.135" v="680" actId="6264"/>
          <ac:spMkLst>
            <pc:docMk/>
            <pc:sldMk cId="3532185669" sldId="305"/>
            <ac:spMk id="6" creationId="{1117AF3E-2374-47C4-BF29-AC534476120E}"/>
          </ac:spMkLst>
        </pc:spChg>
        <pc:spChg chg="add mod ord">
          <ac:chgData name="Julianna Flanders" userId="34ce9b77-fb4c-4b6c-ba4c-f4b40a17293f" providerId="ADAL" clId="{6B1F71D3-A4B1-4B51-B482-C6D5EE6014EA}" dt="2021-05-04T17:42:35.877" v="2936" actId="1076"/>
          <ac:spMkLst>
            <pc:docMk/>
            <pc:sldMk cId="3532185669" sldId="305"/>
            <ac:spMk id="7" creationId="{14DD9067-2E4E-46A0-A43D-E9D5CE772675}"/>
          </ac:spMkLst>
        </pc:spChg>
        <pc:spChg chg="add del mod ord">
          <ac:chgData name="Julianna Flanders" userId="34ce9b77-fb4c-4b6c-ba4c-f4b40a17293f" providerId="ADAL" clId="{6B1F71D3-A4B1-4B51-B482-C6D5EE6014EA}" dt="2021-05-03T23:28:10.914" v="682" actId="478"/>
          <ac:spMkLst>
            <pc:docMk/>
            <pc:sldMk cId="3532185669" sldId="305"/>
            <ac:spMk id="8" creationId="{DF041993-EDC2-4DD4-BE53-DCCA9ADB81FA}"/>
          </ac:spMkLst>
        </pc:spChg>
        <pc:spChg chg="del mod">
          <ac:chgData name="Julianna Flanders" userId="34ce9b77-fb4c-4b6c-ba4c-f4b40a17293f" providerId="ADAL" clId="{6B1F71D3-A4B1-4B51-B482-C6D5EE6014EA}" dt="2021-05-03T23:28:43.551" v="699" actId="478"/>
          <ac:spMkLst>
            <pc:docMk/>
            <pc:sldMk cId="3532185669" sldId="305"/>
            <ac:spMk id="10" creationId="{9FBA9899-1545-4509-A8DB-7D3545AF01E7}"/>
          </ac:spMkLst>
        </pc:spChg>
        <pc:spChg chg="add del mod">
          <ac:chgData name="Julianna Flanders" userId="34ce9b77-fb4c-4b6c-ba4c-f4b40a17293f" providerId="ADAL" clId="{6B1F71D3-A4B1-4B51-B482-C6D5EE6014EA}" dt="2021-05-03T23:28:55.925" v="700" actId="478"/>
          <ac:spMkLst>
            <pc:docMk/>
            <pc:sldMk cId="3532185669" sldId="305"/>
            <ac:spMk id="12" creationId="{C0B90C16-D9B9-4210-AFCC-95869674A997}"/>
          </ac:spMkLst>
        </pc:spChg>
        <pc:spChg chg="add mod">
          <ac:chgData name="Julianna Flanders" userId="34ce9b77-fb4c-4b6c-ba4c-f4b40a17293f" providerId="ADAL" clId="{6B1F71D3-A4B1-4B51-B482-C6D5EE6014EA}" dt="2021-05-04T17:43:01.092" v="2940" actId="1076"/>
          <ac:spMkLst>
            <pc:docMk/>
            <pc:sldMk cId="3532185669" sldId="305"/>
            <ac:spMk id="14" creationId="{C76CE5F5-DF49-43B6-A7B5-98656B13424B}"/>
          </ac:spMkLst>
        </pc:spChg>
        <pc:spChg chg="add mod">
          <ac:chgData name="Julianna Flanders" userId="34ce9b77-fb4c-4b6c-ba4c-f4b40a17293f" providerId="ADAL" clId="{6B1F71D3-A4B1-4B51-B482-C6D5EE6014EA}" dt="2021-05-04T17:42:44.725" v="2937" actId="400"/>
          <ac:spMkLst>
            <pc:docMk/>
            <pc:sldMk cId="3532185669" sldId="305"/>
            <ac:spMk id="15" creationId="{81B60627-9701-43A0-B517-641E655DE0DA}"/>
          </ac:spMkLst>
        </pc:spChg>
        <pc:spChg chg="add mod">
          <ac:chgData name="Julianna Flanders" userId="34ce9b77-fb4c-4b6c-ba4c-f4b40a17293f" providerId="ADAL" clId="{6B1F71D3-A4B1-4B51-B482-C6D5EE6014EA}" dt="2021-05-04T16:49:36.213" v="2787" actId="207"/>
          <ac:spMkLst>
            <pc:docMk/>
            <pc:sldMk cId="3532185669" sldId="305"/>
            <ac:spMk id="16" creationId="{1D2D0D03-F5EE-496C-8D35-6D29A7938DFA}"/>
          </ac:spMkLst>
        </pc:spChg>
        <pc:spChg chg="add del mod">
          <ac:chgData name="Julianna Flanders" userId="34ce9b77-fb4c-4b6c-ba4c-f4b40a17293f" providerId="ADAL" clId="{6B1F71D3-A4B1-4B51-B482-C6D5EE6014EA}" dt="2021-05-04T00:00:10.380" v="1238" actId="478"/>
          <ac:spMkLst>
            <pc:docMk/>
            <pc:sldMk cId="3532185669" sldId="305"/>
            <ac:spMk id="19" creationId="{CA62FC9C-045A-4EA2-A7A0-9870A27EFD4F}"/>
          </ac:spMkLst>
        </pc:spChg>
        <pc:picChg chg="mod">
          <ac:chgData name="Julianna Flanders" userId="34ce9b77-fb4c-4b6c-ba4c-f4b40a17293f" providerId="ADAL" clId="{6B1F71D3-A4B1-4B51-B482-C6D5EE6014EA}" dt="2021-05-04T17:42:57.306" v="2939" actId="1076"/>
          <ac:picMkLst>
            <pc:docMk/>
            <pc:sldMk cId="3532185669" sldId="305"/>
            <ac:picMk id="9" creationId="{289E1FF3-4F75-49ED-B6E7-0AEF6451DC1D}"/>
          </ac:picMkLst>
        </pc:picChg>
        <pc:picChg chg="del mod ord">
          <ac:chgData name="Julianna Flanders" userId="34ce9b77-fb4c-4b6c-ba4c-f4b40a17293f" providerId="ADAL" clId="{6B1F71D3-A4B1-4B51-B482-C6D5EE6014EA}" dt="2021-05-03T23:28:22.043" v="695" actId="478"/>
          <ac:picMkLst>
            <pc:docMk/>
            <pc:sldMk cId="3532185669" sldId="305"/>
            <ac:picMk id="13" creationId="{753F8451-DF1F-4698-8025-927573D9E878}"/>
          </ac:picMkLst>
        </pc:picChg>
        <pc:picChg chg="add del mod">
          <ac:chgData name="Julianna Flanders" userId="34ce9b77-fb4c-4b6c-ba4c-f4b40a17293f" providerId="ADAL" clId="{6B1F71D3-A4B1-4B51-B482-C6D5EE6014EA}" dt="2021-05-03T23:57:25.392" v="1196" actId="478"/>
          <ac:picMkLst>
            <pc:docMk/>
            <pc:sldMk cId="3532185669" sldId="305"/>
            <ac:picMk id="17" creationId="{6E4C7426-1FFB-46EF-B63B-861BDAD86249}"/>
          </ac:picMkLst>
        </pc:picChg>
        <pc:picChg chg="add mod">
          <ac:chgData name="Julianna Flanders" userId="34ce9b77-fb4c-4b6c-ba4c-f4b40a17293f" providerId="ADAL" clId="{6B1F71D3-A4B1-4B51-B482-C6D5EE6014EA}" dt="2021-05-03T23:57:24.190" v="1195"/>
          <ac:picMkLst>
            <pc:docMk/>
            <pc:sldMk cId="3532185669" sldId="305"/>
            <ac:picMk id="18" creationId="{4576C69D-4AA7-43DE-82E3-1698A9429FEF}"/>
          </ac:picMkLst>
        </pc:picChg>
      </pc:sldChg>
      <pc:sldChg chg="addSp delSp modSp mod modClrScheme chgLayout">
        <pc:chgData name="Julianna Flanders" userId="34ce9b77-fb4c-4b6c-ba4c-f4b40a17293f" providerId="ADAL" clId="{6B1F71D3-A4B1-4B51-B482-C6D5EE6014EA}" dt="2021-05-04T17:44:04.600" v="2944" actId="207"/>
        <pc:sldMkLst>
          <pc:docMk/>
          <pc:sldMk cId="1191669949" sldId="306"/>
        </pc:sldMkLst>
        <pc:spChg chg="del">
          <ac:chgData name="Julianna Flanders" userId="34ce9b77-fb4c-4b6c-ba4c-f4b40a17293f" providerId="ADAL" clId="{6B1F71D3-A4B1-4B51-B482-C6D5EE6014EA}" dt="2021-05-03T23:33:03.944" v="799" actId="478"/>
          <ac:spMkLst>
            <pc:docMk/>
            <pc:sldMk cId="1191669949" sldId="306"/>
            <ac:spMk id="2" creationId="{A713E842-C03C-4C22-BFE7-DABB83CFEAE0}"/>
          </ac:spMkLst>
        </pc:spChg>
        <pc:spChg chg="add mod ord">
          <ac:chgData name="Julianna Flanders" userId="34ce9b77-fb4c-4b6c-ba4c-f4b40a17293f" providerId="ADAL" clId="{6B1F71D3-A4B1-4B51-B482-C6D5EE6014EA}" dt="2021-05-03T23:57:51.962" v="1208"/>
          <ac:spMkLst>
            <pc:docMk/>
            <pc:sldMk cId="1191669949" sldId="306"/>
            <ac:spMk id="4" creationId="{D17927E7-4D79-477A-B271-6D16965549DF}"/>
          </ac:spMkLst>
        </pc:spChg>
        <pc:spChg chg="add mod ord">
          <ac:chgData name="Julianna Flanders" userId="34ce9b77-fb4c-4b6c-ba4c-f4b40a17293f" providerId="ADAL" clId="{6B1F71D3-A4B1-4B51-B482-C6D5EE6014EA}" dt="2021-05-04T17:44:04.600" v="2944" actId="207"/>
          <ac:spMkLst>
            <pc:docMk/>
            <pc:sldMk cId="1191669949" sldId="306"/>
            <ac:spMk id="5" creationId="{23C4B8E2-AA27-4A70-A4D8-2F0379C13F30}"/>
          </ac:spMkLst>
        </pc:spChg>
        <pc:spChg chg="del">
          <ac:chgData name="Julianna Flanders" userId="34ce9b77-fb4c-4b6c-ba4c-f4b40a17293f" providerId="ADAL" clId="{6B1F71D3-A4B1-4B51-B482-C6D5EE6014EA}" dt="2021-05-03T23:33:03.944" v="799" actId="478"/>
          <ac:spMkLst>
            <pc:docMk/>
            <pc:sldMk cId="1191669949" sldId="306"/>
            <ac:spMk id="12" creationId="{24E51CBF-34E3-4073-8021-5900C7E2D132}"/>
          </ac:spMkLst>
        </pc:spChg>
        <pc:spChg chg="del">
          <ac:chgData name="Julianna Flanders" userId="34ce9b77-fb4c-4b6c-ba4c-f4b40a17293f" providerId="ADAL" clId="{6B1F71D3-A4B1-4B51-B482-C6D5EE6014EA}" dt="2021-05-03T23:33:03.944" v="799" actId="478"/>
          <ac:spMkLst>
            <pc:docMk/>
            <pc:sldMk cId="1191669949" sldId="306"/>
            <ac:spMk id="14" creationId="{69ACE4CB-B0C3-48B5-8BF8-A026787E4F74}"/>
          </ac:spMkLst>
        </pc:spChg>
        <pc:spChg chg="del">
          <ac:chgData name="Julianna Flanders" userId="34ce9b77-fb4c-4b6c-ba4c-f4b40a17293f" providerId="ADAL" clId="{6B1F71D3-A4B1-4B51-B482-C6D5EE6014EA}" dt="2021-05-03T23:33:03.944" v="799" actId="478"/>
          <ac:spMkLst>
            <pc:docMk/>
            <pc:sldMk cId="1191669949" sldId="306"/>
            <ac:spMk id="15" creationId="{2CB9B7F8-FA53-4989-96B1-CF81FC7EBFDF}"/>
          </ac:spMkLst>
        </pc:spChg>
        <pc:spChg chg="add del">
          <ac:chgData name="Julianna Flanders" userId="34ce9b77-fb4c-4b6c-ba4c-f4b40a17293f" providerId="ADAL" clId="{6B1F71D3-A4B1-4B51-B482-C6D5EE6014EA}" dt="2021-05-03T23:57:56.552" v="1210" actId="22"/>
          <ac:spMkLst>
            <pc:docMk/>
            <pc:sldMk cId="1191669949" sldId="306"/>
            <ac:spMk id="16" creationId="{A57BC896-9CDD-4D1D-82C9-DC1FC7717581}"/>
          </ac:spMkLst>
        </pc:spChg>
        <pc:spChg chg="add mod">
          <ac:chgData name="Julianna Flanders" userId="34ce9b77-fb4c-4b6c-ba4c-f4b40a17293f" providerId="ADAL" clId="{6B1F71D3-A4B1-4B51-B482-C6D5EE6014EA}" dt="2021-05-03T23:58:51.591" v="1222" actId="14100"/>
          <ac:spMkLst>
            <pc:docMk/>
            <pc:sldMk cId="1191669949" sldId="306"/>
            <ac:spMk id="18" creationId="{46FAE0B4-D376-4879-BDA3-486FBEE23B7A}"/>
          </ac:spMkLst>
        </pc:spChg>
        <pc:picChg chg="del">
          <ac:chgData name="Julianna Flanders" userId="34ce9b77-fb4c-4b6c-ba4c-f4b40a17293f" providerId="ADAL" clId="{6B1F71D3-A4B1-4B51-B482-C6D5EE6014EA}" dt="2021-05-03T23:33:03.944" v="799" actId="478"/>
          <ac:picMkLst>
            <pc:docMk/>
            <pc:sldMk cId="1191669949" sldId="306"/>
            <ac:picMk id="3" creationId="{65747297-28F3-4367-8866-BE5CD276595A}"/>
          </ac:picMkLst>
        </pc:picChg>
        <pc:picChg chg="del">
          <ac:chgData name="Julianna Flanders" userId="34ce9b77-fb4c-4b6c-ba4c-f4b40a17293f" providerId="ADAL" clId="{6B1F71D3-A4B1-4B51-B482-C6D5EE6014EA}" dt="2021-05-03T23:33:03.944" v="799" actId="478"/>
          <ac:picMkLst>
            <pc:docMk/>
            <pc:sldMk cId="1191669949" sldId="306"/>
            <ac:picMk id="11" creationId="{8B12E1AD-855C-450F-BEAC-889FADDB0A8E}"/>
          </ac:picMkLst>
        </pc:picChg>
        <pc:picChg chg="add mod">
          <ac:chgData name="Julianna Flanders" userId="34ce9b77-fb4c-4b6c-ba4c-f4b40a17293f" providerId="ADAL" clId="{6B1F71D3-A4B1-4B51-B482-C6D5EE6014EA}" dt="2021-05-03T23:57:29.837" v="1197"/>
          <ac:picMkLst>
            <pc:docMk/>
            <pc:sldMk cId="1191669949" sldId="306"/>
            <ac:picMk id="13" creationId="{41FFBCB4-8E69-456F-97F9-FE7C64C10ACD}"/>
          </ac:picMkLst>
        </pc:picChg>
        <pc:picChg chg="del">
          <ac:chgData name="Julianna Flanders" userId="34ce9b77-fb4c-4b6c-ba4c-f4b40a17293f" providerId="ADAL" clId="{6B1F71D3-A4B1-4B51-B482-C6D5EE6014EA}" dt="2021-05-03T23:33:03.944" v="799" actId="478"/>
          <ac:picMkLst>
            <pc:docMk/>
            <pc:sldMk cId="1191669949" sldId="306"/>
            <ac:picMk id="17" creationId="{E538CC40-7E05-4945-BADF-7A5010A77ED9}"/>
          </ac:picMkLst>
        </pc:picChg>
      </pc:sldChg>
      <pc:sldChg chg="modSp del mod">
        <pc:chgData name="Julianna Flanders" userId="34ce9b77-fb4c-4b6c-ba4c-f4b40a17293f" providerId="ADAL" clId="{6B1F71D3-A4B1-4B51-B482-C6D5EE6014EA}" dt="2021-05-03T23:40:53.138" v="942" actId="2696"/>
        <pc:sldMkLst>
          <pc:docMk/>
          <pc:sldMk cId="4250861355" sldId="307"/>
        </pc:sldMkLst>
        <pc:picChg chg="mod">
          <ac:chgData name="Julianna Flanders" userId="34ce9b77-fb4c-4b6c-ba4c-f4b40a17293f" providerId="ADAL" clId="{6B1F71D3-A4B1-4B51-B482-C6D5EE6014EA}" dt="2021-05-03T23:40:13.763" v="936" actId="1076"/>
          <ac:picMkLst>
            <pc:docMk/>
            <pc:sldMk cId="4250861355" sldId="307"/>
            <ac:picMk id="6" creationId="{75D6CFB6-0471-4DC7-BBDB-DD7D6A7F0C87}"/>
          </ac:picMkLst>
        </pc:picChg>
      </pc:sldChg>
      <pc:sldChg chg="addSp delSp modSp mod modClrScheme chgLayout">
        <pc:chgData name="Julianna Flanders" userId="34ce9b77-fb4c-4b6c-ba4c-f4b40a17293f" providerId="ADAL" clId="{6B1F71D3-A4B1-4B51-B482-C6D5EE6014EA}" dt="2021-05-04T17:44:57.728" v="2952" actId="113"/>
        <pc:sldMkLst>
          <pc:docMk/>
          <pc:sldMk cId="712000582" sldId="308"/>
        </pc:sldMkLst>
        <pc:spChg chg="add mod ord">
          <ac:chgData name="Julianna Flanders" userId="34ce9b77-fb4c-4b6c-ba4c-f4b40a17293f" providerId="ADAL" clId="{6B1F71D3-A4B1-4B51-B482-C6D5EE6014EA}" dt="2021-05-04T15:44:16.729" v="1486" actId="1037"/>
          <ac:spMkLst>
            <pc:docMk/>
            <pc:sldMk cId="712000582" sldId="308"/>
            <ac:spMk id="2" creationId="{15A3A3A7-79E7-42B8-B187-01ED1FED7397}"/>
          </ac:spMkLst>
        </pc:spChg>
        <pc:spChg chg="add mod ord">
          <ac:chgData name="Julianna Flanders" userId="34ce9b77-fb4c-4b6c-ba4c-f4b40a17293f" providerId="ADAL" clId="{6B1F71D3-A4B1-4B51-B482-C6D5EE6014EA}" dt="2021-05-04T17:44:57.728" v="2952" actId="113"/>
          <ac:spMkLst>
            <pc:docMk/>
            <pc:sldMk cId="712000582" sldId="308"/>
            <ac:spMk id="4" creationId="{1F71D8F1-BD09-45C6-A37D-1E5D0D870C29}"/>
          </ac:spMkLst>
        </pc:spChg>
        <pc:spChg chg="add del mod ord">
          <ac:chgData name="Julianna Flanders" userId="34ce9b77-fb4c-4b6c-ba4c-f4b40a17293f" providerId="ADAL" clId="{6B1F71D3-A4B1-4B51-B482-C6D5EE6014EA}" dt="2021-05-03T23:44:33.287" v="1020" actId="478"/>
          <ac:spMkLst>
            <pc:docMk/>
            <pc:sldMk cId="712000582" sldId="308"/>
            <ac:spMk id="6" creationId="{CD4A81C0-094D-4F06-BEB7-EC79DFE02FDA}"/>
          </ac:spMkLst>
        </pc:spChg>
        <pc:spChg chg="del">
          <ac:chgData name="Julianna Flanders" userId="34ce9b77-fb4c-4b6c-ba4c-f4b40a17293f" providerId="ADAL" clId="{6B1F71D3-A4B1-4B51-B482-C6D5EE6014EA}" dt="2021-05-03T23:44:31.201" v="1019" actId="478"/>
          <ac:spMkLst>
            <pc:docMk/>
            <pc:sldMk cId="712000582" sldId="308"/>
            <ac:spMk id="9" creationId="{A1583886-30D9-4BCB-BDC9-E30BB49D663D}"/>
          </ac:spMkLst>
        </pc:spChg>
        <pc:grpChg chg="mod">
          <ac:chgData name="Julianna Flanders" userId="34ce9b77-fb4c-4b6c-ba4c-f4b40a17293f" providerId="ADAL" clId="{6B1F71D3-A4B1-4B51-B482-C6D5EE6014EA}" dt="2021-05-04T15:44:06.598" v="1469" actId="1076"/>
          <ac:grpSpMkLst>
            <pc:docMk/>
            <pc:sldMk cId="712000582" sldId="308"/>
            <ac:grpSpMk id="16" creationId="{B7A07C0C-21C1-4DF2-9B6C-CF0546CAA88F}"/>
          </ac:grpSpMkLst>
        </pc:grpChg>
        <pc:picChg chg="del mod">
          <ac:chgData name="Julianna Flanders" userId="34ce9b77-fb4c-4b6c-ba4c-f4b40a17293f" providerId="ADAL" clId="{6B1F71D3-A4B1-4B51-B482-C6D5EE6014EA}" dt="2021-05-03T23:45:00.183" v="1025" actId="478"/>
          <ac:picMkLst>
            <pc:docMk/>
            <pc:sldMk cId="712000582" sldId="308"/>
            <ac:picMk id="5" creationId="{F95EBD43-66E0-42C3-9F33-2E73ADFA4126}"/>
          </ac:picMkLst>
        </pc:picChg>
        <pc:picChg chg="add mod">
          <ac:chgData name="Julianna Flanders" userId="34ce9b77-fb4c-4b6c-ba4c-f4b40a17293f" providerId="ADAL" clId="{6B1F71D3-A4B1-4B51-B482-C6D5EE6014EA}" dt="2021-05-03T23:59:14.196" v="1229"/>
          <ac:picMkLst>
            <pc:docMk/>
            <pc:sldMk cId="712000582" sldId="308"/>
            <ac:picMk id="13" creationId="{622C1F12-2248-4950-A987-C04637585F8C}"/>
          </ac:picMkLst>
        </pc:picChg>
      </pc:sldChg>
      <pc:sldChg chg="addSp delSp modSp mod modClrScheme delDesignElem chgLayout">
        <pc:chgData name="Julianna Flanders" userId="34ce9b77-fb4c-4b6c-ba4c-f4b40a17293f" providerId="ADAL" clId="{6B1F71D3-A4B1-4B51-B482-C6D5EE6014EA}" dt="2021-05-04T00:00:35.657" v="1269" actId="1035"/>
        <pc:sldMkLst>
          <pc:docMk/>
          <pc:sldMk cId="3860954764" sldId="310"/>
        </pc:sldMkLst>
        <pc:spChg chg="add del mod ord">
          <ac:chgData name="Julianna Flanders" userId="34ce9b77-fb4c-4b6c-ba4c-f4b40a17293f" providerId="ADAL" clId="{6B1F71D3-A4B1-4B51-B482-C6D5EE6014EA}" dt="2021-05-03T23:24:23.019" v="381" actId="20577"/>
          <ac:spMkLst>
            <pc:docMk/>
            <pc:sldMk cId="3860954764" sldId="310"/>
            <ac:spMk id="2" creationId="{D262E821-3DA8-4399-8DEA-D76BD7645967}"/>
          </ac:spMkLst>
        </pc:spChg>
        <pc:spChg chg="add del mod ord">
          <ac:chgData name="Julianna Flanders" userId="34ce9b77-fb4c-4b6c-ba4c-f4b40a17293f" providerId="ADAL" clId="{6B1F71D3-A4B1-4B51-B482-C6D5EE6014EA}" dt="2021-05-04T00:00:35.657" v="1269" actId="1035"/>
          <ac:spMkLst>
            <pc:docMk/>
            <pc:sldMk cId="3860954764" sldId="310"/>
            <ac:spMk id="3" creationId="{94442954-EEBE-4A06-96FB-108667B082BA}"/>
          </ac:spMkLst>
        </pc:spChg>
        <pc:spChg chg="del mod">
          <ac:chgData name="Julianna Flanders" userId="34ce9b77-fb4c-4b6c-ba4c-f4b40a17293f" providerId="ADAL" clId="{6B1F71D3-A4B1-4B51-B482-C6D5EE6014EA}" dt="2021-05-03T23:27:09.486" v="667" actId="478"/>
          <ac:spMkLst>
            <pc:docMk/>
            <pc:sldMk cId="3860954764" sldId="310"/>
            <ac:spMk id="4" creationId="{8E796528-B586-47A3-90FB-9291062F6D29}"/>
          </ac:spMkLst>
        </pc:spChg>
        <pc:spChg chg="del">
          <ac:chgData name="Julianna Flanders" userId="34ce9b77-fb4c-4b6c-ba4c-f4b40a17293f" providerId="ADAL" clId="{6B1F71D3-A4B1-4B51-B482-C6D5EE6014EA}" dt="2021-05-03T23:24:54.189" v="411" actId="478"/>
          <ac:spMkLst>
            <pc:docMk/>
            <pc:sldMk cId="3860954764" sldId="310"/>
            <ac:spMk id="5" creationId="{ECE7449B-B896-48F3-886A-9EAF29EDE039}"/>
          </ac:spMkLst>
        </pc:spChg>
        <pc:spChg chg="add del">
          <ac:chgData name="Julianna Flanders" userId="34ce9b77-fb4c-4b6c-ba4c-f4b40a17293f" providerId="ADAL" clId="{6B1F71D3-A4B1-4B51-B482-C6D5EE6014EA}" dt="2021-05-03T23:24:18.043" v="368" actId="700"/>
          <ac:spMkLst>
            <pc:docMk/>
            <pc:sldMk cId="3860954764" sldId="310"/>
            <ac:spMk id="9" creationId="{327D73B4-9F5C-4A64-A179-51B9500CB8B5}"/>
          </ac:spMkLst>
        </pc:spChg>
        <pc:spChg chg="add del">
          <ac:chgData name="Julianna Flanders" userId="34ce9b77-fb4c-4b6c-ba4c-f4b40a17293f" providerId="ADAL" clId="{6B1F71D3-A4B1-4B51-B482-C6D5EE6014EA}" dt="2021-05-03T23:24:18.043" v="368" actId="700"/>
          <ac:spMkLst>
            <pc:docMk/>
            <pc:sldMk cId="3860954764" sldId="310"/>
            <ac:spMk id="11" creationId="{C1F06963-6374-4B48-844F-071A9BAAAE02}"/>
          </ac:spMkLst>
        </pc:spChg>
        <pc:spChg chg="add del">
          <ac:chgData name="Julianna Flanders" userId="34ce9b77-fb4c-4b6c-ba4c-f4b40a17293f" providerId="ADAL" clId="{6B1F71D3-A4B1-4B51-B482-C6D5EE6014EA}" dt="2021-05-03T23:24:18.043" v="368" actId="700"/>
          <ac:spMkLst>
            <pc:docMk/>
            <pc:sldMk cId="3860954764" sldId="310"/>
            <ac:spMk id="13" creationId="{6CB927A4-E432-4310-9CD5-E89FF5063179}"/>
          </ac:spMkLst>
        </pc:spChg>
        <pc:spChg chg="add del">
          <ac:chgData name="Julianna Flanders" userId="34ce9b77-fb4c-4b6c-ba4c-f4b40a17293f" providerId="ADAL" clId="{6B1F71D3-A4B1-4B51-B482-C6D5EE6014EA}" dt="2021-05-03T23:25:04.827" v="419" actId="22"/>
          <ac:spMkLst>
            <pc:docMk/>
            <pc:sldMk cId="3860954764" sldId="310"/>
            <ac:spMk id="14" creationId="{A62A8B98-FDBE-41A9-AAD0-014AD921EC35}"/>
          </ac:spMkLst>
        </pc:spChg>
        <pc:spChg chg="add del">
          <ac:chgData name="Julianna Flanders" userId="34ce9b77-fb4c-4b6c-ba4c-f4b40a17293f" providerId="ADAL" clId="{6B1F71D3-A4B1-4B51-B482-C6D5EE6014EA}" dt="2021-05-03T23:24:18.043" v="368" actId="700"/>
          <ac:spMkLst>
            <pc:docMk/>
            <pc:sldMk cId="3860954764" sldId="310"/>
            <ac:spMk id="15" creationId="{1453BF6C-B012-48B7-B4E8-6D7AC7C27D02}"/>
          </ac:spMkLst>
        </pc:spChg>
        <pc:spChg chg="add del mod">
          <ac:chgData name="Julianna Flanders" userId="34ce9b77-fb4c-4b6c-ba4c-f4b40a17293f" providerId="ADAL" clId="{6B1F71D3-A4B1-4B51-B482-C6D5EE6014EA}" dt="2021-05-03T23:25:08.800" v="422" actId="478"/>
          <ac:spMkLst>
            <pc:docMk/>
            <pc:sldMk cId="3860954764" sldId="310"/>
            <ac:spMk id="16" creationId="{12A1EA27-6DDC-444E-80DC-1F53B18E0F0E}"/>
          </ac:spMkLst>
        </pc:spChg>
        <pc:spChg chg="add del">
          <ac:chgData name="Julianna Flanders" userId="34ce9b77-fb4c-4b6c-ba4c-f4b40a17293f" providerId="ADAL" clId="{6B1F71D3-A4B1-4B51-B482-C6D5EE6014EA}" dt="2021-05-03T23:24:18.043" v="368" actId="700"/>
          <ac:spMkLst>
            <pc:docMk/>
            <pc:sldMk cId="3860954764" sldId="310"/>
            <ac:spMk id="17" creationId="{E3020543-B24B-4EC4-8FFC-8DD88EEA91A8}"/>
          </ac:spMkLst>
        </pc:spChg>
        <pc:spChg chg="add mod">
          <ac:chgData name="Julianna Flanders" userId="34ce9b77-fb4c-4b6c-ba4c-f4b40a17293f" providerId="ADAL" clId="{6B1F71D3-A4B1-4B51-B482-C6D5EE6014EA}" dt="2021-05-04T00:00:35.657" v="1269" actId="1035"/>
          <ac:spMkLst>
            <pc:docMk/>
            <pc:sldMk cId="3860954764" sldId="310"/>
            <ac:spMk id="18" creationId="{C4FF7C36-FA02-4867-A7B7-780CBC069D40}"/>
          </ac:spMkLst>
        </pc:spChg>
        <pc:spChg chg="add mod">
          <ac:chgData name="Julianna Flanders" userId="34ce9b77-fb4c-4b6c-ba4c-f4b40a17293f" providerId="ADAL" clId="{6B1F71D3-A4B1-4B51-B482-C6D5EE6014EA}" dt="2021-05-04T00:00:35.657" v="1269" actId="1035"/>
          <ac:spMkLst>
            <pc:docMk/>
            <pc:sldMk cId="3860954764" sldId="310"/>
            <ac:spMk id="20" creationId="{214B7141-9380-4E12-AB96-3EAC3DD6B56E}"/>
          </ac:spMkLst>
        </pc:spChg>
        <pc:spChg chg="add mod">
          <ac:chgData name="Julianna Flanders" userId="34ce9b77-fb4c-4b6c-ba4c-f4b40a17293f" providerId="ADAL" clId="{6B1F71D3-A4B1-4B51-B482-C6D5EE6014EA}" dt="2021-05-04T00:00:35.657" v="1269" actId="1035"/>
          <ac:spMkLst>
            <pc:docMk/>
            <pc:sldMk cId="3860954764" sldId="310"/>
            <ac:spMk id="21" creationId="{6996E00E-35A7-49B6-BF74-29EC54151ABF}"/>
          </ac:spMkLst>
        </pc:spChg>
        <pc:picChg chg="mod">
          <ac:chgData name="Julianna Flanders" userId="34ce9b77-fb4c-4b6c-ba4c-f4b40a17293f" providerId="ADAL" clId="{6B1F71D3-A4B1-4B51-B482-C6D5EE6014EA}" dt="2021-05-03T23:57:21.517" v="1194" actId="14100"/>
          <ac:picMkLst>
            <pc:docMk/>
            <pc:sldMk cId="3860954764" sldId="310"/>
            <ac:picMk id="6" creationId="{C9844B57-5DA2-4910-A7E6-31A8AD265CA5}"/>
          </ac:picMkLst>
        </pc:picChg>
        <pc:cxnChg chg="add del">
          <ac:chgData name="Julianna Flanders" userId="34ce9b77-fb4c-4b6c-ba4c-f4b40a17293f" providerId="ADAL" clId="{6B1F71D3-A4B1-4B51-B482-C6D5EE6014EA}" dt="2021-05-03T23:24:18.043" v="368" actId="700"/>
          <ac:cxnSpMkLst>
            <pc:docMk/>
            <pc:sldMk cId="3860954764" sldId="310"/>
            <ac:cxnSpMk id="19" creationId="{C49DA8F6-BCC1-4447-B54C-57856834B94B}"/>
          </ac:cxnSpMkLst>
        </pc:cxnChg>
      </pc:sldChg>
      <pc:sldChg chg="del">
        <pc:chgData name="Julianna Flanders" userId="34ce9b77-fb4c-4b6c-ba4c-f4b40a17293f" providerId="ADAL" clId="{6B1F71D3-A4B1-4B51-B482-C6D5EE6014EA}" dt="2021-05-03T23:43:42.744" v="982" actId="2696"/>
        <pc:sldMkLst>
          <pc:docMk/>
          <pc:sldMk cId="1152817132" sldId="311"/>
        </pc:sldMkLst>
      </pc:sldChg>
      <pc:sldChg chg="addSp delSp modSp del mod">
        <pc:chgData name="Julianna Flanders" userId="34ce9b77-fb4c-4b6c-ba4c-f4b40a17293f" providerId="ADAL" clId="{6B1F71D3-A4B1-4B51-B482-C6D5EE6014EA}" dt="2021-05-04T15:55:03.959" v="1777" actId="2696"/>
        <pc:sldMkLst>
          <pc:docMk/>
          <pc:sldMk cId="3430211939" sldId="312"/>
        </pc:sldMkLst>
        <pc:spChg chg="mod">
          <ac:chgData name="Julianna Flanders" userId="34ce9b77-fb4c-4b6c-ba4c-f4b40a17293f" providerId="ADAL" clId="{6B1F71D3-A4B1-4B51-B482-C6D5EE6014EA}" dt="2021-05-04T15:51:14.488" v="1640" actId="1076"/>
          <ac:spMkLst>
            <pc:docMk/>
            <pc:sldMk cId="3430211939" sldId="312"/>
            <ac:spMk id="2" creationId="{4A96B0BE-E973-4C5B-B0F9-B39B3C753167}"/>
          </ac:spMkLst>
        </pc:spChg>
        <pc:spChg chg="mod">
          <ac:chgData name="Julianna Flanders" userId="34ce9b77-fb4c-4b6c-ba4c-f4b40a17293f" providerId="ADAL" clId="{6B1F71D3-A4B1-4B51-B482-C6D5EE6014EA}" dt="2021-05-04T15:51:21.831" v="1656" actId="1076"/>
          <ac:spMkLst>
            <pc:docMk/>
            <pc:sldMk cId="3430211939" sldId="312"/>
            <ac:spMk id="3" creationId="{394C1F64-D298-415B-BE56-97C93AEDF039}"/>
          </ac:spMkLst>
        </pc:spChg>
        <pc:spChg chg="add del mod">
          <ac:chgData name="Julianna Flanders" userId="34ce9b77-fb4c-4b6c-ba4c-f4b40a17293f" providerId="ADAL" clId="{6B1F71D3-A4B1-4B51-B482-C6D5EE6014EA}" dt="2021-05-04T15:50:00.216" v="1597"/>
          <ac:spMkLst>
            <pc:docMk/>
            <pc:sldMk cId="3430211939" sldId="312"/>
            <ac:spMk id="11" creationId="{88F08AA0-81FD-4B06-84A6-6C20263DCA98}"/>
          </ac:spMkLst>
        </pc:spChg>
        <pc:spChg chg="mod">
          <ac:chgData name="Julianna Flanders" userId="34ce9b77-fb4c-4b6c-ba4c-f4b40a17293f" providerId="ADAL" clId="{6B1F71D3-A4B1-4B51-B482-C6D5EE6014EA}" dt="2021-05-04T15:51:14.345" v="1638" actId="1076"/>
          <ac:spMkLst>
            <pc:docMk/>
            <pc:sldMk cId="3430211939" sldId="312"/>
            <ac:spMk id="12" creationId="{A762F23C-6469-4FF6-91F0-AFE0FD30B799}"/>
          </ac:spMkLst>
        </pc:spChg>
        <pc:spChg chg="mod">
          <ac:chgData name="Julianna Flanders" userId="34ce9b77-fb4c-4b6c-ba4c-f4b40a17293f" providerId="ADAL" clId="{6B1F71D3-A4B1-4B51-B482-C6D5EE6014EA}" dt="2021-05-04T15:51:21.831" v="1656" actId="1076"/>
          <ac:spMkLst>
            <pc:docMk/>
            <pc:sldMk cId="3430211939" sldId="312"/>
            <ac:spMk id="14" creationId="{CF3D640F-A090-4D51-8B31-45B97CDCA67E}"/>
          </ac:spMkLst>
        </pc:spChg>
        <pc:spChg chg="add del mod">
          <ac:chgData name="Julianna Flanders" userId="34ce9b77-fb4c-4b6c-ba4c-f4b40a17293f" providerId="ADAL" clId="{6B1F71D3-A4B1-4B51-B482-C6D5EE6014EA}" dt="2021-05-04T15:51:14.676" v="1645"/>
          <ac:spMkLst>
            <pc:docMk/>
            <pc:sldMk cId="3430211939" sldId="312"/>
            <ac:spMk id="17" creationId="{63C882E2-AB59-4E61-AAE1-4875A264910D}"/>
          </ac:spMkLst>
        </pc:spChg>
        <pc:spChg chg="add del mod">
          <ac:chgData name="Julianna Flanders" userId="34ce9b77-fb4c-4b6c-ba4c-f4b40a17293f" providerId="ADAL" clId="{6B1F71D3-A4B1-4B51-B482-C6D5EE6014EA}" dt="2021-05-04T15:51:13.839" v="1637"/>
          <ac:spMkLst>
            <pc:docMk/>
            <pc:sldMk cId="3430211939" sldId="312"/>
            <ac:spMk id="18" creationId="{1A7C1785-7943-4471-AD3F-F8A7ECB6B4ED}"/>
          </ac:spMkLst>
        </pc:spChg>
        <pc:picChg chg="mod">
          <ac:chgData name="Julianna Flanders" userId="34ce9b77-fb4c-4b6c-ba4c-f4b40a17293f" providerId="ADAL" clId="{6B1F71D3-A4B1-4B51-B482-C6D5EE6014EA}" dt="2021-05-04T15:51:14.488" v="1640" actId="1076"/>
          <ac:picMkLst>
            <pc:docMk/>
            <pc:sldMk cId="3430211939" sldId="312"/>
            <ac:picMk id="4" creationId="{3EF869F8-4A04-455E-983E-5F96A3626B8E}"/>
          </ac:picMkLst>
        </pc:picChg>
        <pc:picChg chg="add del mod">
          <ac:chgData name="Julianna Flanders" userId="34ce9b77-fb4c-4b6c-ba4c-f4b40a17293f" providerId="ADAL" clId="{6B1F71D3-A4B1-4B51-B482-C6D5EE6014EA}" dt="2021-05-04T15:50:00.216" v="1597"/>
          <ac:picMkLst>
            <pc:docMk/>
            <pc:sldMk cId="3430211939" sldId="312"/>
            <ac:picMk id="9" creationId="{01E9A90B-54F1-4BB8-A5C3-D8012BA010E2}"/>
          </ac:picMkLst>
        </pc:picChg>
        <pc:picChg chg="add del mod">
          <ac:chgData name="Julianna Flanders" userId="34ce9b77-fb4c-4b6c-ba4c-f4b40a17293f" providerId="ADAL" clId="{6B1F71D3-A4B1-4B51-B482-C6D5EE6014EA}" dt="2021-05-04T15:50:00.216" v="1597"/>
          <ac:picMkLst>
            <pc:docMk/>
            <pc:sldMk cId="3430211939" sldId="312"/>
            <ac:picMk id="10" creationId="{CBE5C7B1-4A24-45FF-88E2-D42F3E92A17A}"/>
          </ac:picMkLst>
        </pc:picChg>
        <pc:picChg chg="mod">
          <ac:chgData name="Julianna Flanders" userId="34ce9b77-fb4c-4b6c-ba4c-f4b40a17293f" providerId="ADAL" clId="{6B1F71D3-A4B1-4B51-B482-C6D5EE6014EA}" dt="2021-05-04T15:51:21.831" v="1656" actId="1076"/>
          <ac:picMkLst>
            <pc:docMk/>
            <pc:sldMk cId="3430211939" sldId="312"/>
            <ac:picMk id="13" creationId="{78E67EDE-B8BC-485D-B057-C691D4687576}"/>
          </ac:picMkLst>
        </pc:picChg>
        <pc:picChg chg="add del mod">
          <ac:chgData name="Julianna Flanders" userId="34ce9b77-fb4c-4b6c-ba4c-f4b40a17293f" providerId="ADAL" clId="{6B1F71D3-A4B1-4B51-B482-C6D5EE6014EA}" dt="2021-05-04T15:51:14.676" v="1645"/>
          <ac:picMkLst>
            <pc:docMk/>
            <pc:sldMk cId="3430211939" sldId="312"/>
            <ac:picMk id="15" creationId="{4E721C14-E69D-445D-9CE1-B6A7BE780FEB}"/>
          </ac:picMkLst>
        </pc:picChg>
        <pc:picChg chg="add del mod">
          <ac:chgData name="Julianna Flanders" userId="34ce9b77-fb4c-4b6c-ba4c-f4b40a17293f" providerId="ADAL" clId="{6B1F71D3-A4B1-4B51-B482-C6D5EE6014EA}" dt="2021-05-04T15:51:14.676" v="1645"/>
          <ac:picMkLst>
            <pc:docMk/>
            <pc:sldMk cId="3430211939" sldId="312"/>
            <ac:picMk id="16" creationId="{AD2FD0C4-1808-4550-9D06-1014FB7409BE}"/>
          </ac:picMkLst>
        </pc:picChg>
      </pc:sldChg>
      <pc:sldChg chg="addSp delSp modSp mod modClrScheme delDesignElem chgLayout">
        <pc:chgData name="Julianna Flanders" userId="34ce9b77-fb4c-4b6c-ba4c-f4b40a17293f" providerId="ADAL" clId="{6B1F71D3-A4B1-4B51-B482-C6D5EE6014EA}" dt="2021-05-04T16:48:52.016" v="2781" actId="1037"/>
        <pc:sldMkLst>
          <pc:docMk/>
          <pc:sldMk cId="1992717613" sldId="315"/>
        </pc:sldMkLst>
        <pc:spChg chg="add del mod ord">
          <ac:chgData name="Julianna Flanders" userId="34ce9b77-fb4c-4b6c-ba4c-f4b40a17293f" providerId="ADAL" clId="{6B1F71D3-A4B1-4B51-B482-C6D5EE6014EA}" dt="2021-05-03T23:22:17.175" v="361" actId="478"/>
          <ac:spMkLst>
            <pc:docMk/>
            <pc:sldMk cId="1992717613" sldId="315"/>
            <ac:spMk id="4" creationId="{ED6BA496-2088-4060-8D31-B6395CE97307}"/>
          </ac:spMkLst>
        </pc:spChg>
        <pc:spChg chg="add del mod ord">
          <ac:chgData name="Julianna Flanders" userId="34ce9b77-fb4c-4b6c-ba4c-f4b40a17293f" providerId="ADAL" clId="{6B1F71D3-A4B1-4B51-B482-C6D5EE6014EA}" dt="2021-05-03T23:22:17.175" v="361" actId="478"/>
          <ac:spMkLst>
            <pc:docMk/>
            <pc:sldMk cId="1992717613" sldId="315"/>
            <ac:spMk id="5" creationId="{952E0EAF-6301-4550-8118-F749F16BBA6E}"/>
          </ac:spMkLst>
        </pc:spChg>
        <pc:spChg chg="add mod ord">
          <ac:chgData name="Julianna Flanders" userId="34ce9b77-fb4c-4b6c-ba4c-f4b40a17293f" providerId="ADAL" clId="{6B1F71D3-A4B1-4B51-B482-C6D5EE6014EA}" dt="2021-05-04T16:48:52.016" v="2781" actId="1037"/>
          <ac:spMkLst>
            <pc:docMk/>
            <pc:sldMk cId="1992717613" sldId="315"/>
            <ac:spMk id="6" creationId="{EB161124-B095-4C06-92E5-4DBB45EFFAF9}"/>
          </ac:spMkLst>
        </pc:spChg>
        <pc:spChg chg="add del mod ord">
          <ac:chgData name="Julianna Flanders" userId="34ce9b77-fb4c-4b6c-ba4c-f4b40a17293f" providerId="ADAL" clId="{6B1F71D3-A4B1-4B51-B482-C6D5EE6014EA}" dt="2021-05-04T00:15:14.368" v="1432" actId="478"/>
          <ac:spMkLst>
            <pc:docMk/>
            <pc:sldMk cId="1992717613" sldId="315"/>
            <ac:spMk id="7" creationId="{F414E76F-2836-4BD6-96FE-F11889D7C7BC}"/>
          </ac:spMkLst>
        </pc:spChg>
        <pc:spChg chg="del">
          <ac:chgData name="Julianna Flanders" userId="34ce9b77-fb4c-4b6c-ba4c-f4b40a17293f" providerId="ADAL" clId="{6B1F71D3-A4B1-4B51-B482-C6D5EE6014EA}" dt="2021-05-03T23:21:42.626" v="351" actId="700"/>
          <ac:spMkLst>
            <pc:docMk/>
            <pc:sldMk cId="1992717613" sldId="315"/>
            <ac:spMk id="8" creationId="{42A4FC2C-047E-45A5-965D-8E1E3BF09BC6}"/>
          </ac:spMkLst>
        </pc:spChg>
        <pc:spChg chg="add del mod ord">
          <ac:chgData name="Julianna Flanders" userId="34ce9b77-fb4c-4b6c-ba4c-f4b40a17293f" providerId="ADAL" clId="{6B1F71D3-A4B1-4B51-B482-C6D5EE6014EA}" dt="2021-05-03T23:22:48.266" v="364" actId="478"/>
          <ac:spMkLst>
            <pc:docMk/>
            <pc:sldMk cId="1992717613" sldId="315"/>
            <ac:spMk id="9" creationId="{03B87F15-CD4F-4066-AF6B-54DC2658962B}"/>
          </ac:spMkLst>
        </pc:spChg>
        <pc:picChg chg="mod modCrop">
          <ac:chgData name="Julianna Flanders" userId="34ce9b77-fb4c-4b6c-ba4c-f4b40a17293f" providerId="ADAL" clId="{6B1F71D3-A4B1-4B51-B482-C6D5EE6014EA}" dt="2021-05-04T16:48:52.016" v="2781" actId="1037"/>
          <ac:picMkLst>
            <pc:docMk/>
            <pc:sldMk cId="1992717613" sldId="315"/>
            <ac:picMk id="2" creationId="{352ABD65-1DCB-4FFE-A5EF-0B4737C3021A}"/>
          </ac:picMkLst>
        </pc:picChg>
        <pc:picChg chg="mod">
          <ac:chgData name="Julianna Flanders" userId="34ce9b77-fb4c-4b6c-ba4c-f4b40a17293f" providerId="ADAL" clId="{6B1F71D3-A4B1-4B51-B482-C6D5EE6014EA}" dt="2021-05-04T16:48:52.016" v="2781" actId="1037"/>
          <ac:picMkLst>
            <pc:docMk/>
            <pc:sldMk cId="1992717613" sldId="315"/>
            <ac:picMk id="3" creationId="{93EB8DDF-55B5-4575-A8E6-C2D7F33C1789}"/>
          </ac:picMkLst>
        </pc:picChg>
      </pc:sldChg>
      <pc:sldChg chg="modSp mod">
        <pc:chgData name="Julianna Flanders" userId="34ce9b77-fb4c-4b6c-ba4c-f4b40a17293f" providerId="ADAL" clId="{6B1F71D3-A4B1-4B51-B482-C6D5EE6014EA}" dt="2021-05-04T16:53:00.980" v="2798" actId="14100"/>
        <pc:sldMkLst>
          <pc:docMk/>
          <pc:sldMk cId="380842428" sldId="317"/>
        </pc:sldMkLst>
        <pc:spChg chg="mod">
          <ac:chgData name="Julianna Flanders" userId="34ce9b77-fb4c-4b6c-ba4c-f4b40a17293f" providerId="ADAL" clId="{6B1F71D3-A4B1-4B51-B482-C6D5EE6014EA}" dt="2021-05-03T23:53:15.703" v="1100" actId="1076"/>
          <ac:spMkLst>
            <pc:docMk/>
            <pc:sldMk cId="380842428" sldId="317"/>
            <ac:spMk id="2" creationId="{64C5E98F-7D35-4496-8C67-62975633FEF8}"/>
          </ac:spMkLst>
        </pc:spChg>
        <pc:spChg chg="mod">
          <ac:chgData name="Julianna Flanders" userId="34ce9b77-fb4c-4b6c-ba4c-f4b40a17293f" providerId="ADAL" clId="{6B1F71D3-A4B1-4B51-B482-C6D5EE6014EA}" dt="2021-05-04T16:53:00.980" v="2798" actId="14100"/>
          <ac:spMkLst>
            <pc:docMk/>
            <pc:sldMk cId="380842428" sldId="317"/>
            <ac:spMk id="3" creationId="{34D59CFC-62F5-4B16-ACCF-EAF16F7948E7}"/>
          </ac:spMkLst>
        </pc:spChg>
        <pc:spChg chg="mod">
          <ac:chgData name="Julianna Flanders" userId="34ce9b77-fb4c-4b6c-ba4c-f4b40a17293f" providerId="ADAL" clId="{6B1F71D3-A4B1-4B51-B482-C6D5EE6014EA}" dt="2021-05-03T23:53:22.220" v="1101" actId="1076"/>
          <ac:spMkLst>
            <pc:docMk/>
            <pc:sldMk cId="380842428" sldId="317"/>
            <ac:spMk id="4" creationId="{E1634FA3-9827-44ED-9F3D-F7E94D79E600}"/>
          </ac:spMkLst>
        </pc:spChg>
        <pc:spChg chg="mod">
          <ac:chgData name="Julianna Flanders" userId="34ce9b77-fb4c-4b6c-ba4c-f4b40a17293f" providerId="ADAL" clId="{6B1F71D3-A4B1-4B51-B482-C6D5EE6014EA}" dt="2021-05-03T23:53:56.147" v="1136" actId="1037"/>
          <ac:spMkLst>
            <pc:docMk/>
            <pc:sldMk cId="380842428" sldId="317"/>
            <ac:spMk id="5" creationId="{565E2D7F-659A-4D81-9CBB-0A574ADEBE80}"/>
          </ac:spMkLst>
        </pc:spChg>
        <pc:spChg chg="mod">
          <ac:chgData name="Julianna Flanders" userId="34ce9b77-fb4c-4b6c-ba4c-f4b40a17293f" providerId="ADAL" clId="{6B1F71D3-A4B1-4B51-B482-C6D5EE6014EA}" dt="2021-05-03T23:53:56.147" v="1136" actId="1037"/>
          <ac:spMkLst>
            <pc:docMk/>
            <pc:sldMk cId="380842428" sldId="317"/>
            <ac:spMk id="6" creationId="{B87FDC2A-34DE-470A-889C-829EC8835392}"/>
          </ac:spMkLst>
        </pc:spChg>
        <pc:spChg chg="mod">
          <ac:chgData name="Julianna Flanders" userId="34ce9b77-fb4c-4b6c-ba4c-f4b40a17293f" providerId="ADAL" clId="{6B1F71D3-A4B1-4B51-B482-C6D5EE6014EA}" dt="2021-05-03T23:53:56.147" v="1136" actId="1037"/>
          <ac:spMkLst>
            <pc:docMk/>
            <pc:sldMk cId="380842428" sldId="317"/>
            <ac:spMk id="7" creationId="{26042F25-D8B7-4C16-97F7-866D8B79F4AD}"/>
          </ac:spMkLst>
        </pc:spChg>
        <pc:spChg chg="mod">
          <ac:chgData name="Julianna Flanders" userId="34ce9b77-fb4c-4b6c-ba4c-f4b40a17293f" providerId="ADAL" clId="{6B1F71D3-A4B1-4B51-B482-C6D5EE6014EA}" dt="2021-05-03T23:53:56.147" v="1136" actId="1037"/>
          <ac:spMkLst>
            <pc:docMk/>
            <pc:sldMk cId="380842428" sldId="317"/>
            <ac:spMk id="8" creationId="{264B15A9-E468-4A21-BCB2-2C0EBB30CB99}"/>
          </ac:spMkLst>
        </pc:spChg>
        <pc:spChg chg="mod">
          <ac:chgData name="Julianna Flanders" userId="34ce9b77-fb4c-4b6c-ba4c-f4b40a17293f" providerId="ADAL" clId="{6B1F71D3-A4B1-4B51-B482-C6D5EE6014EA}" dt="2021-05-03T23:54:04.509" v="1157" actId="1037"/>
          <ac:spMkLst>
            <pc:docMk/>
            <pc:sldMk cId="380842428" sldId="317"/>
            <ac:spMk id="9" creationId="{2864622F-209B-4F24-BBE5-DD847DB6CE50}"/>
          </ac:spMkLst>
        </pc:spChg>
        <pc:spChg chg="mod">
          <ac:chgData name="Julianna Flanders" userId="34ce9b77-fb4c-4b6c-ba4c-f4b40a17293f" providerId="ADAL" clId="{6B1F71D3-A4B1-4B51-B482-C6D5EE6014EA}" dt="2021-05-03T23:54:04.509" v="1157" actId="1037"/>
          <ac:spMkLst>
            <pc:docMk/>
            <pc:sldMk cId="380842428" sldId="317"/>
            <ac:spMk id="10" creationId="{9B976ED6-3DA9-4647-AEF7-F75D74331376}"/>
          </ac:spMkLst>
        </pc:spChg>
        <pc:spChg chg="mod">
          <ac:chgData name="Julianna Flanders" userId="34ce9b77-fb4c-4b6c-ba4c-f4b40a17293f" providerId="ADAL" clId="{6B1F71D3-A4B1-4B51-B482-C6D5EE6014EA}" dt="2021-05-03T23:54:04.509" v="1157" actId="1037"/>
          <ac:spMkLst>
            <pc:docMk/>
            <pc:sldMk cId="380842428" sldId="317"/>
            <ac:spMk id="11" creationId="{EADFF9C7-FCE3-4E2A-93C5-72C15A7153CB}"/>
          </ac:spMkLst>
        </pc:spChg>
        <pc:spChg chg="mod">
          <ac:chgData name="Julianna Flanders" userId="34ce9b77-fb4c-4b6c-ba4c-f4b40a17293f" providerId="ADAL" clId="{6B1F71D3-A4B1-4B51-B482-C6D5EE6014EA}" dt="2021-05-03T23:54:04.509" v="1157" actId="1037"/>
          <ac:spMkLst>
            <pc:docMk/>
            <pc:sldMk cId="380842428" sldId="317"/>
            <ac:spMk id="12" creationId="{E5118BBA-FBBE-44C9-97FF-F5DAFFBC2C0D}"/>
          </ac:spMkLst>
        </pc:spChg>
        <pc:spChg chg="mod">
          <ac:chgData name="Julianna Flanders" userId="34ce9b77-fb4c-4b6c-ba4c-f4b40a17293f" providerId="ADAL" clId="{6B1F71D3-A4B1-4B51-B482-C6D5EE6014EA}" dt="2021-05-03T23:55:24.353" v="1175" actId="1076"/>
          <ac:spMkLst>
            <pc:docMk/>
            <pc:sldMk cId="380842428" sldId="317"/>
            <ac:spMk id="13" creationId="{66682CEA-8A42-4619-B043-72FBAB1C6DDC}"/>
          </ac:spMkLst>
        </pc:spChg>
        <pc:graphicFrameChg chg="mod modGraphic">
          <ac:chgData name="Julianna Flanders" userId="34ce9b77-fb4c-4b6c-ba4c-f4b40a17293f" providerId="ADAL" clId="{6B1F71D3-A4B1-4B51-B482-C6D5EE6014EA}" dt="2021-05-03T23:55:41.800" v="1190" actId="14734"/>
          <ac:graphicFrameMkLst>
            <pc:docMk/>
            <pc:sldMk cId="380842428" sldId="317"/>
            <ac:graphicFrameMk id="14" creationId="{5620EA4C-3253-4FC6-BC4C-B88E6B2946A1}"/>
          </ac:graphicFrameMkLst>
        </pc:graphicFrameChg>
      </pc:sldChg>
      <pc:sldChg chg="modSp del mod">
        <pc:chgData name="Julianna Flanders" userId="34ce9b77-fb4c-4b6c-ba4c-f4b40a17293f" providerId="ADAL" clId="{6B1F71D3-A4B1-4B51-B482-C6D5EE6014EA}" dt="2021-05-04T16:42:35.901" v="2658" actId="2696"/>
        <pc:sldMkLst>
          <pc:docMk/>
          <pc:sldMk cId="1974640760" sldId="318"/>
        </pc:sldMkLst>
        <pc:spChg chg="mod">
          <ac:chgData name="Julianna Flanders" userId="34ce9b77-fb4c-4b6c-ba4c-f4b40a17293f" providerId="ADAL" clId="{6B1F71D3-A4B1-4B51-B482-C6D5EE6014EA}" dt="2021-05-04T16:26:24.850" v="2362" actId="2085"/>
          <ac:spMkLst>
            <pc:docMk/>
            <pc:sldMk cId="1974640760" sldId="318"/>
            <ac:spMk id="13" creationId="{ED47C701-C786-4058-BC95-9A5B1EBBABD7}"/>
          </ac:spMkLst>
        </pc:spChg>
        <pc:spChg chg="mod">
          <ac:chgData name="Julianna Flanders" userId="34ce9b77-fb4c-4b6c-ba4c-f4b40a17293f" providerId="ADAL" clId="{6B1F71D3-A4B1-4B51-B482-C6D5EE6014EA}" dt="2021-05-04T16:26:24.850" v="2362" actId="2085"/>
          <ac:spMkLst>
            <pc:docMk/>
            <pc:sldMk cId="1974640760" sldId="318"/>
            <ac:spMk id="15" creationId="{F1EEE3AD-AD7B-4ADD-81C0-AACF0F4AAAAC}"/>
          </ac:spMkLst>
        </pc:spChg>
        <pc:spChg chg="mod">
          <ac:chgData name="Julianna Flanders" userId="34ce9b77-fb4c-4b6c-ba4c-f4b40a17293f" providerId="ADAL" clId="{6B1F71D3-A4B1-4B51-B482-C6D5EE6014EA}" dt="2021-05-04T16:26:24.850" v="2362" actId="2085"/>
          <ac:spMkLst>
            <pc:docMk/>
            <pc:sldMk cId="1974640760" sldId="318"/>
            <ac:spMk id="16" creationId="{A3F11C20-856B-4971-9F52-353A12E6E859}"/>
          </ac:spMkLst>
        </pc:spChg>
        <pc:spChg chg="mod">
          <ac:chgData name="Julianna Flanders" userId="34ce9b77-fb4c-4b6c-ba4c-f4b40a17293f" providerId="ADAL" clId="{6B1F71D3-A4B1-4B51-B482-C6D5EE6014EA}" dt="2021-05-04T16:26:24.850" v="2362" actId="2085"/>
          <ac:spMkLst>
            <pc:docMk/>
            <pc:sldMk cId="1974640760" sldId="318"/>
            <ac:spMk id="17" creationId="{F6FBF735-7C40-4D2A-B3B5-971CAF6C896C}"/>
          </ac:spMkLst>
        </pc:spChg>
        <pc:spChg chg="mod">
          <ac:chgData name="Julianna Flanders" userId="34ce9b77-fb4c-4b6c-ba4c-f4b40a17293f" providerId="ADAL" clId="{6B1F71D3-A4B1-4B51-B482-C6D5EE6014EA}" dt="2021-05-04T16:26:24.850" v="2362" actId="2085"/>
          <ac:spMkLst>
            <pc:docMk/>
            <pc:sldMk cId="1974640760" sldId="318"/>
            <ac:spMk id="18" creationId="{9CE614B0-2797-4C3B-ADA0-645165CA2C0B}"/>
          </ac:spMkLst>
        </pc:spChg>
        <pc:spChg chg="mod">
          <ac:chgData name="Julianna Flanders" userId="34ce9b77-fb4c-4b6c-ba4c-f4b40a17293f" providerId="ADAL" clId="{6B1F71D3-A4B1-4B51-B482-C6D5EE6014EA}" dt="2021-05-04T16:26:24.850" v="2362" actId="2085"/>
          <ac:spMkLst>
            <pc:docMk/>
            <pc:sldMk cId="1974640760" sldId="318"/>
            <ac:spMk id="22" creationId="{88C56ED8-6B29-4E3E-948A-AEEBF53E5D8C}"/>
          </ac:spMkLst>
        </pc:spChg>
      </pc:sldChg>
      <pc:sldChg chg="add del">
        <pc:chgData name="Julianna Flanders" userId="34ce9b77-fb4c-4b6c-ba4c-f4b40a17293f" providerId="ADAL" clId="{6B1F71D3-A4B1-4B51-B482-C6D5EE6014EA}" dt="2021-05-03T23:09:55.118" v="231" actId="47"/>
        <pc:sldMkLst>
          <pc:docMk/>
          <pc:sldMk cId="2289221991" sldId="319"/>
        </pc:sldMkLst>
      </pc:sldChg>
      <pc:sldChg chg="add del">
        <pc:chgData name="Julianna Flanders" userId="34ce9b77-fb4c-4b6c-ba4c-f4b40a17293f" providerId="ADAL" clId="{6B1F71D3-A4B1-4B51-B482-C6D5EE6014EA}" dt="2021-05-03T23:12:43.780" v="268" actId="2696"/>
        <pc:sldMkLst>
          <pc:docMk/>
          <pc:sldMk cId="2472812905" sldId="319"/>
        </pc:sldMkLst>
      </pc:sldChg>
      <pc:sldChg chg="addSp delSp modSp add mod modClrScheme chgLayout">
        <pc:chgData name="Julianna Flanders" userId="34ce9b77-fb4c-4b6c-ba4c-f4b40a17293f" providerId="ADAL" clId="{6B1F71D3-A4B1-4B51-B482-C6D5EE6014EA}" dt="2021-05-04T17:39:49.759" v="2916" actId="1035"/>
        <pc:sldMkLst>
          <pc:docMk/>
          <pc:sldMk cId="3255423438" sldId="319"/>
        </pc:sldMkLst>
        <pc:spChg chg="add mod ord">
          <ac:chgData name="Julianna Flanders" userId="34ce9b77-fb4c-4b6c-ba4c-f4b40a17293f" providerId="ADAL" clId="{6B1F71D3-A4B1-4B51-B482-C6D5EE6014EA}" dt="2021-05-04T17:38:59.109" v="2902" actId="1035"/>
          <ac:spMkLst>
            <pc:docMk/>
            <pc:sldMk cId="3255423438" sldId="319"/>
            <ac:spMk id="3" creationId="{53FD0C53-8EA9-4AD8-9D05-83BCB9AECE1B}"/>
          </ac:spMkLst>
        </pc:spChg>
        <pc:spChg chg="add del mod">
          <ac:chgData name="Julianna Flanders" userId="34ce9b77-fb4c-4b6c-ba4c-f4b40a17293f" providerId="ADAL" clId="{6B1F71D3-A4B1-4B51-B482-C6D5EE6014EA}" dt="2021-05-03T23:20:00.630" v="336" actId="6264"/>
          <ac:spMkLst>
            <pc:docMk/>
            <pc:sldMk cId="3255423438" sldId="319"/>
            <ac:spMk id="4" creationId="{9B031CF3-F883-482E-BF2F-D1218BC6A8A5}"/>
          </ac:spMkLst>
        </pc:spChg>
        <pc:spChg chg="add del mod">
          <ac:chgData name="Julianna Flanders" userId="34ce9b77-fb4c-4b6c-ba4c-f4b40a17293f" providerId="ADAL" clId="{6B1F71D3-A4B1-4B51-B482-C6D5EE6014EA}" dt="2021-05-03T23:20:00.630" v="336" actId="6264"/>
          <ac:spMkLst>
            <pc:docMk/>
            <pc:sldMk cId="3255423438" sldId="319"/>
            <ac:spMk id="5" creationId="{2DC4C773-2AF3-4BDB-9DDF-9FCC8E555E25}"/>
          </ac:spMkLst>
        </pc:spChg>
        <pc:spChg chg="add mod">
          <ac:chgData name="Julianna Flanders" userId="34ce9b77-fb4c-4b6c-ba4c-f4b40a17293f" providerId="ADAL" clId="{6B1F71D3-A4B1-4B51-B482-C6D5EE6014EA}" dt="2021-05-04T17:37:27.093" v="2867"/>
          <ac:spMkLst>
            <pc:docMk/>
            <pc:sldMk cId="3255423438" sldId="319"/>
            <ac:spMk id="5" creationId="{961FDBD8-F7C4-405C-88BD-0F22E79BAB01}"/>
          </ac:spMkLst>
        </pc:spChg>
        <pc:spChg chg="add mod">
          <ac:chgData name="Julianna Flanders" userId="34ce9b77-fb4c-4b6c-ba4c-f4b40a17293f" providerId="ADAL" clId="{6B1F71D3-A4B1-4B51-B482-C6D5EE6014EA}" dt="2021-05-04T17:37:27.093" v="2867"/>
          <ac:spMkLst>
            <pc:docMk/>
            <pc:sldMk cId="3255423438" sldId="319"/>
            <ac:spMk id="6" creationId="{0C74FC32-9252-4F9A-881D-E6BFFAD0C9F4}"/>
          </ac:spMkLst>
        </pc:spChg>
        <pc:spChg chg="mod ord">
          <ac:chgData name="Julianna Flanders" userId="34ce9b77-fb4c-4b6c-ba4c-f4b40a17293f" providerId="ADAL" clId="{6B1F71D3-A4B1-4B51-B482-C6D5EE6014EA}" dt="2021-05-04T17:38:59.109" v="2902" actId="1035"/>
          <ac:spMkLst>
            <pc:docMk/>
            <pc:sldMk cId="3255423438" sldId="319"/>
            <ac:spMk id="7" creationId="{4124D294-D342-4B06-8930-0A2ECF1AB626}"/>
          </ac:spMkLst>
        </pc:spChg>
        <pc:spChg chg="add del">
          <ac:chgData name="Julianna Flanders" userId="34ce9b77-fb4c-4b6c-ba4c-f4b40a17293f" providerId="ADAL" clId="{6B1F71D3-A4B1-4B51-B482-C6D5EE6014EA}" dt="2021-05-04T17:38:35.278" v="2886" actId="26606"/>
          <ac:spMkLst>
            <pc:docMk/>
            <pc:sldMk cId="3255423438" sldId="319"/>
            <ac:spMk id="14" creationId="{DB304A14-32D0-4873-B914-423ED7B8DAFD}"/>
          </ac:spMkLst>
        </pc:spChg>
        <pc:spChg chg="add del">
          <ac:chgData name="Julianna Flanders" userId="34ce9b77-fb4c-4b6c-ba4c-f4b40a17293f" providerId="ADAL" clId="{6B1F71D3-A4B1-4B51-B482-C6D5EE6014EA}" dt="2021-05-04T17:38:35.278" v="2886" actId="26606"/>
          <ac:spMkLst>
            <pc:docMk/>
            <pc:sldMk cId="3255423438" sldId="319"/>
            <ac:spMk id="16" creationId="{1D460C86-854F-4FB3-ABC2-E823D8FEB9DB}"/>
          </ac:spMkLst>
        </pc:spChg>
        <pc:spChg chg="add del">
          <ac:chgData name="Julianna Flanders" userId="34ce9b77-fb4c-4b6c-ba4c-f4b40a17293f" providerId="ADAL" clId="{6B1F71D3-A4B1-4B51-B482-C6D5EE6014EA}" dt="2021-05-04T17:38:35.278" v="2886" actId="26606"/>
          <ac:spMkLst>
            <pc:docMk/>
            <pc:sldMk cId="3255423438" sldId="319"/>
            <ac:spMk id="18" creationId="{BB48116A-278A-4CC5-89D3-9DE8E8FF1245}"/>
          </ac:spMkLst>
        </pc:spChg>
        <pc:spChg chg="del">
          <ac:chgData name="Julianna Flanders" userId="34ce9b77-fb4c-4b6c-ba4c-f4b40a17293f" providerId="ADAL" clId="{6B1F71D3-A4B1-4B51-B482-C6D5EE6014EA}" dt="2021-05-03T23:16:19.413" v="280" actId="478"/>
          <ac:spMkLst>
            <pc:docMk/>
            <pc:sldMk cId="3255423438" sldId="319"/>
            <ac:spMk id="430" creationId="{BD2644C3-DF4F-4BB8-84AA-69F4BB20A426}"/>
          </ac:spMkLst>
        </pc:spChg>
        <pc:grpChg chg="add mod">
          <ac:chgData name="Julianna Flanders" userId="34ce9b77-fb4c-4b6c-ba4c-f4b40a17293f" providerId="ADAL" clId="{6B1F71D3-A4B1-4B51-B482-C6D5EE6014EA}" dt="2021-05-04T17:37:27.093" v="2867"/>
          <ac:grpSpMkLst>
            <pc:docMk/>
            <pc:sldMk cId="3255423438" sldId="319"/>
            <ac:grpSpMk id="4" creationId="{E32425D3-18D5-40A1-9142-812CCB3FEEF2}"/>
          </ac:grpSpMkLst>
        </pc:grpChg>
        <pc:graphicFrameChg chg="del mod">
          <ac:chgData name="Julianna Flanders" userId="34ce9b77-fb4c-4b6c-ba4c-f4b40a17293f" providerId="ADAL" clId="{6B1F71D3-A4B1-4B51-B482-C6D5EE6014EA}" dt="2021-05-03T23:16:01.427" v="274" actId="478"/>
          <ac:graphicFrameMkLst>
            <pc:docMk/>
            <pc:sldMk cId="3255423438" sldId="319"/>
            <ac:graphicFrameMk id="6" creationId="{805BCD08-10D6-4515-9D78-930E2E439F10}"/>
          </ac:graphicFrameMkLst>
        </pc:graphicFrameChg>
        <pc:graphicFrameChg chg="add del mod">
          <ac:chgData name="Julianna Flanders" userId="34ce9b77-fb4c-4b6c-ba4c-f4b40a17293f" providerId="ADAL" clId="{6B1F71D3-A4B1-4B51-B482-C6D5EE6014EA}" dt="2021-05-03T23:19:07.161" v="328" actId="21"/>
          <ac:graphicFrameMkLst>
            <pc:docMk/>
            <pc:sldMk cId="3255423438" sldId="319"/>
            <ac:graphicFrameMk id="8" creationId="{61D84E9E-7A1A-4875-8D3D-00BB6482F181}"/>
          </ac:graphicFrameMkLst>
        </pc:graphicFrameChg>
        <pc:graphicFrameChg chg="add mod modGraphic">
          <ac:chgData name="Julianna Flanders" userId="34ce9b77-fb4c-4b6c-ba4c-f4b40a17293f" providerId="ADAL" clId="{6B1F71D3-A4B1-4B51-B482-C6D5EE6014EA}" dt="2021-05-04T17:39:49.759" v="2916" actId="1035"/>
          <ac:graphicFrameMkLst>
            <pc:docMk/>
            <pc:sldMk cId="3255423438" sldId="319"/>
            <ac:graphicFrameMk id="8" creationId="{92227631-2D47-4F20-92EF-46E733132DA8}"/>
          </ac:graphicFrameMkLst>
        </pc:graphicFrameChg>
        <pc:picChg chg="add del mod">
          <ac:chgData name="Julianna Flanders" userId="34ce9b77-fb4c-4b6c-ba4c-f4b40a17293f" providerId="ADAL" clId="{6B1F71D3-A4B1-4B51-B482-C6D5EE6014EA}" dt="2021-05-04T17:38:35.278" v="2886" actId="26606"/>
          <ac:picMkLst>
            <pc:docMk/>
            <pc:sldMk cId="3255423438" sldId="319"/>
            <ac:picMk id="10" creationId="{9800835D-D2EA-4AB5-8F4A-D385B26EAEAA}"/>
          </ac:picMkLst>
        </pc:picChg>
      </pc:sldChg>
      <pc:sldChg chg="addSp delSp modSp add mod modClrScheme chgLayout">
        <pc:chgData name="Julianna Flanders" userId="34ce9b77-fb4c-4b6c-ba4c-f4b40a17293f" providerId="ADAL" clId="{6B1F71D3-A4B1-4B51-B482-C6D5EE6014EA}" dt="2021-05-04T17:41:33.597" v="2935" actId="1076"/>
        <pc:sldMkLst>
          <pc:docMk/>
          <pc:sldMk cId="2260946585" sldId="320"/>
        </pc:sldMkLst>
        <pc:spChg chg="mod ord">
          <ac:chgData name="Julianna Flanders" userId="34ce9b77-fb4c-4b6c-ba4c-f4b40a17293f" providerId="ADAL" clId="{6B1F71D3-A4B1-4B51-B482-C6D5EE6014EA}" dt="2021-05-04T17:41:33.597" v="2935" actId="1076"/>
          <ac:spMkLst>
            <pc:docMk/>
            <pc:sldMk cId="2260946585" sldId="320"/>
            <ac:spMk id="3" creationId="{53FD0C53-8EA9-4AD8-9D05-83BCB9AECE1B}"/>
          </ac:spMkLst>
        </pc:spChg>
        <pc:spChg chg="add mod">
          <ac:chgData name="Julianna Flanders" userId="34ce9b77-fb4c-4b6c-ba4c-f4b40a17293f" providerId="ADAL" clId="{6B1F71D3-A4B1-4B51-B482-C6D5EE6014EA}" dt="2021-05-04T17:41:30.039" v="2934" actId="1076"/>
          <ac:spMkLst>
            <pc:docMk/>
            <pc:sldMk cId="2260946585" sldId="320"/>
            <ac:spMk id="4" creationId="{095F2CB1-9B4C-4D3E-8B8E-EC31C1C96546}"/>
          </ac:spMkLst>
        </pc:spChg>
        <pc:spChg chg="mod ord">
          <ac:chgData name="Julianna Flanders" userId="34ce9b77-fb4c-4b6c-ba4c-f4b40a17293f" providerId="ADAL" clId="{6B1F71D3-A4B1-4B51-B482-C6D5EE6014EA}" dt="2021-05-04T17:41:26.928" v="2933" actId="1076"/>
          <ac:spMkLst>
            <pc:docMk/>
            <pc:sldMk cId="2260946585" sldId="320"/>
            <ac:spMk id="7" creationId="{4124D294-D342-4B06-8930-0A2ECF1AB626}"/>
          </ac:spMkLst>
        </pc:spChg>
        <pc:graphicFrameChg chg="add del mod">
          <ac:chgData name="Julianna Flanders" userId="34ce9b77-fb4c-4b6c-ba4c-f4b40a17293f" providerId="ADAL" clId="{6B1F71D3-A4B1-4B51-B482-C6D5EE6014EA}" dt="2021-05-03T23:18:01.487" v="300" actId="21"/>
          <ac:graphicFrameMkLst>
            <pc:docMk/>
            <pc:sldMk cId="2260946585" sldId="320"/>
            <ac:graphicFrameMk id="4" creationId="{84704DE1-07F2-48A4-B170-B2DC523A053A}"/>
          </ac:graphicFrameMkLst>
        </pc:graphicFrameChg>
      </pc:sldChg>
      <pc:sldChg chg="addSp modSp add del mod">
        <pc:chgData name="Julianna Flanders" userId="34ce9b77-fb4c-4b6c-ba4c-f4b40a17293f" providerId="ADAL" clId="{6B1F71D3-A4B1-4B51-B482-C6D5EE6014EA}" dt="2021-05-04T17:40:26.434" v="2920" actId="2696"/>
        <pc:sldMkLst>
          <pc:docMk/>
          <pc:sldMk cId="2118587837" sldId="321"/>
        </pc:sldMkLst>
        <pc:spChg chg="mod">
          <ac:chgData name="Julianna Flanders" userId="34ce9b77-fb4c-4b6c-ba4c-f4b40a17293f" providerId="ADAL" clId="{6B1F71D3-A4B1-4B51-B482-C6D5EE6014EA}" dt="2021-05-03T23:20:59.258" v="346" actId="14100"/>
          <ac:spMkLst>
            <pc:docMk/>
            <pc:sldMk cId="2118587837" sldId="321"/>
            <ac:spMk id="3" creationId="{53FD0C53-8EA9-4AD8-9D05-83BCB9AECE1B}"/>
          </ac:spMkLst>
        </pc:spChg>
        <pc:spChg chg="mod">
          <ac:chgData name="Julianna Flanders" userId="34ce9b77-fb4c-4b6c-ba4c-f4b40a17293f" providerId="ADAL" clId="{6B1F71D3-A4B1-4B51-B482-C6D5EE6014EA}" dt="2021-05-03T23:20:53.345" v="345" actId="1076"/>
          <ac:spMkLst>
            <pc:docMk/>
            <pc:sldMk cId="2118587837" sldId="321"/>
            <ac:spMk id="7" creationId="{4124D294-D342-4B06-8930-0A2ECF1AB626}"/>
          </ac:spMkLst>
        </pc:spChg>
        <pc:graphicFrameChg chg="add mod modGraphic">
          <ac:chgData name="Julianna Flanders" userId="34ce9b77-fb4c-4b6c-ba4c-f4b40a17293f" providerId="ADAL" clId="{6B1F71D3-A4B1-4B51-B482-C6D5EE6014EA}" dt="2021-05-04T15:43:50.498" v="1467" actId="207"/>
          <ac:graphicFrameMkLst>
            <pc:docMk/>
            <pc:sldMk cId="2118587837" sldId="321"/>
            <ac:graphicFrameMk id="4" creationId="{5A9DCD6A-0EC2-4061-A3E9-08CB358B1DC3}"/>
          </ac:graphicFrameMkLst>
        </pc:graphicFrameChg>
      </pc:sldChg>
      <pc:sldChg chg="add del">
        <pc:chgData name="Julianna Flanders" userId="34ce9b77-fb4c-4b6c-ba4c-f4b40a17293f" providerId="ADAL" clId="{6B1F71D3-A4B1-4B51-B482-C6D5EE6014EA}" dt="2021-05-03T23:36:39.200" v="892" actId="2696"/>
        <pc:sldMkLst>
          <pc:docMk/>
          <pc:sldMk cId="273667878" sldId="322"/>
        </pc:sldMkLst>
      </pc:sldChg>
      <pc:sldChg chg="add del">
        <pc:chgData name="Julianna Flanders" userId="34ce9b77-fb4c-4b6c-ba4c-f4b40a17293f" providerId="ADAL" clId="{6B1F71D3-A4B1-4B51-B482-C6D5EE6014EA}" dt="2021-05-03T23:32:07.688" v="790" actId="2696"/>
        <pc:sldMkLst>
          <pc:docMk/>
          <pc:sldMk cId="396584880" sldId="322"/>
        </pc:sldMkLst>
      </pc:sldChg>
      <pc:sldChg chg="addSp delSp modSp new mod modClrScheme chgLayout">
        <pc:chgData name="Julianna Flanders" userId="34ce9b77-fb4c-4b6c-ba4c-f4b40a17293f" providerId="ADAL" clId="{6B1F71D3-A4B1-4B51-B482-C6D5EE6014EA}" dt="2021-05-04T16:50:08.605" v="2790" actId="1076"/>
        <pc:sldMkLst>
          <pc:docMk/>
          <pc:sldMk cId="3052994922" sldId="323"/>
        </pc:sldMkLst>
        <pc:spChg chg="mod ord">
          <ac:chgData name="Julianna Flanders" userId="34ce9b77-fb4c-4b6c-ba4c-f4b40a17293f" providerId="ADAL" clId="{6B1F71D3-A4B1-4B51-B482-C6D5EE6014EA}" dt="2021-05-03T23:36:22.252" v="890" actId="403"/>
          <ac:spMkLst>
            <pc:docMk/>
            <pc:sldMk cId="3052994922" sldId="323"/>
            <ac:spMk id="2" creationId="{4F407078-D030-42DC-A5C2-CBC5CA05867F}"/>
          </ac:spMkLst>
        </pc:spChg>
        <pc:spChg chg="mod ord">
          <ac:chgData name="Julianna Flanders" userId="34ce9b77-fb4c-4b6c-ba4c-f4b40a17293f" providerId="ADAL" clId="{6B1F71D3-A4B1-4B51-B482-C6D5EE6014EA}" dt="2021-05-04T16:50:04.088" v="2789" actId="14100"/>
          <ac:spMkLst>
            <pc:docMk/>
            <pc:sldMk cId="3052994922" sldId="323"/>
            <ac:spMk id="3" creationId="{44E989A8-7DD7-474D-871F-6D98FFA7A577}"/>
          </ac:spMkLst>
        </pc:spChg>
        <pc:spChg chg="add del mod ord">
          <ac:chgData name="Julianna Flanders" userId="34ce9b77-fb4c-4b6c-ba4c-f4b40a17293f" providerId="ADAL" clId="{6B1F71D3-A4B1-4B51-B482-C6D5EE6014EA}" dt="2021-05-03T23:35:40.509" v="873"/>
          <ac:spMkLst>
            <pc:docMk/>
            <pc:sldMk cId="3052994922" sldId="323"/>
            <ac:spMk id="6" creationId="{1018BCC6-4A19-4FB2-A041-F7904A0C2FED}"/>
          </ac:spMkLst>
        </pc:spChg>
        <pc:spChg chg="add del">
          <ac:chgData name="Julianna Flanders" userId="34ce9b77-fb4c-4b6c-ba4c-f4b40a17293f" providerId="ADAL" clId="{6B1F71D3-A4B1-4B51-B482-C6D5EE6014EA}" dt="2021-05-03T23:58:58.423" v="1224" actId="22"/>
          <ac:spMkLst>
            <pc:docMk/>
            <pc:sldMk cId="3052994922" sldId="323"/>
            <ac:spMk id="10" creationId="{1705352D-F69B-4955-8FE3-E3825E304258}"/>
          </ac:spMkLst>
        </pc:spChg>
        <pc:picChg chg="add del mod">
          <ac:chgData name="Julianna Flanders" userId="34ce9b77-fb4c-4b6c-ba4c-f4b40a17293f" providerId="ADAL" clId="{6B1F71D3-A4B1-4B51-B482-C6D5EE6014EA}" dt="2021-05-03T23:35:53.694" v="876" actId="21"/>
          <ac:picMkLst>
            <pc:docMk/>
            <pc:sldMk cId="3052994922" sldId="323"/>
            <ac:picMk id="4" creationId="{2DEB83DB-3B62-4E44-B7DA-73D09F895394}"/>
          </ac:picMkLst>
        </pc:picChg>
        <pc:picChg chg="add del mod">
          <ac:chgData name="Julianna Flanders" userId="34ce9b77-fb4c-4b6c-ba4c-f4b40a17293f" providerId="ADAL" clId="{6B1F71D3-A4B1-4B51-B482-C6D5EE6014EA}" dt="2021-05-03T23:35:39.279" v="872" actId="21"/>
          <ac:picMkLst>
            <pc:docMk/>
            <pc:sldMk cId="3052994922" sldId="323"/>
            <ac:picMk id="5" creationId="{2EA3326B-588A-43EC-844C-8590D9225621}"/>
          </ac:picMkLst>
        </pc:picChg>
        <pc:picChg chg="add mod modCrop">
          <ac:chgData name="Julianna Flanders" userId="34ce9b77-fb4c-4b6c-ba4c-f4b40a17293f" providerId="ADAL" clId="{6B1F71D3-A4B1-4B51-B482-C6D5EE6014EA}" dt="2021-05-03T23:59:27.382" v="1230" actId="14100"/>
          <ac:picMkLst>
            <pc:docMk/>
            <pc:sldMk cId="3052994922" sldId="323"/>
            <ac:picMk id="7" creationId="{827070E8-7D04-43AD-A86E-FCCA69C52ADB}"/>
          </ac:picMkLst>
        </pc:picChg>
        <pc:picChg chg="add mod">
          <ac:chgData name="Julianna Flanders" userId="34ce9b77-fb4c-4b6c-ba4c-f4b40a17293f" providerId="ADAL" clId="{6B1F71D3-A4B1-4B51-B482-C6D5EE6014EA}" dt="2021-05-04T16:50:08.605" v="2790" actId="1076"/>
          <ac:picMkLst>
            <pc:docMk/>
            <pc:sldMk cId="3052994922" sldId="323"/>
            <ac:picMk id="8" creationId="{7572C5B4-C06F-4362-807F-7D1E05A3B808}"/>
          </ac:picMkLst>
        </pc:picChg>
        <pc:picChg chg="add mod">
          <ac:chgData name="Julianna Flanders" userId="34ce9b77-fb4c-4b6c-ba4c-f4b40a17293f" providerId="ADAL" clId="{6B1F71D3-A4B1-4B51-B482-C6D5EE6014EA}" dt="2021-05-03T23:59:01.804" v="1225"/>
          <ac:picMkLst>
            <pc:docMk/>
            <pc:sldMk cId="3052994922" sldId="323"/>
            <ac:picMk id="11" creationId="{3477D4C4-C3D0-4D79-AB50-4B0BC7E9DA44}"/>
          </ac:picMkLst>
        </pc:picChg>
      </pc:sldChg>
      <pc:sldChg chg="addSp delSp modSp new mod modClrScheme chgLayout">
        <pc:chgData name="Julianna Flanders" userId="34ce9b77-fb4c-4b6c-ba4c-f4b40a17293f" providerId="ADAL" clId="{6B1F71D3-A4B1-4B51-B482-C6D5EE6014EA}" dt="2021-05-04T17:43:49.677" v="2942" actId="207"/>
        <pc:sldMkLst>
          <pc:docMk/>
          <pc:sldMk cId="3154477613" sldId="324"/>
        </pc:sldMkLst>
        <pc:spChg chg="del">
          <ac:chgData name="Julianna Flanders" userId="34ce9b77-fb4c-4b6c-ba4c-f4b40a17293f" providerId="ADAL" clId="{6B1F71D3-A4B1-4B51-B482-C6D5EE6014EA}" dt="2021-05-03T23:37:02.392" v="895" actId="700"/>
          <ac:spMkLst>
            <pc:docMk/>
            <pc:sldMk cId="3154477613" sldId="324"/>
            <ac:spMk id="2" creationId="{60636677-9631-4A54-85EB-C667872ECC1C}"/>
          </ac:spMkLst>
        </pc:spChg>
        <pc:spChg chg="del mod ord">
          <ac:chgData name="Julianna Flanders" userId="34ce9b77-fb4c-4b6c-ba4c-f4b40a17293f" providerId="ADAL" clId="{6B1F71D3-A4B1-4B51-B482-C6D5EE6014EA}" dt="2021-05-03T23:37:02.392" v="895" actId="700"/>
          <ac:spMkLst>
            <pc:docMk/>
            <pc:sldMk cId="3154477613" sldId="324"/>
            <ac:spMk id="3" creationId="{96CD42FC-66C5-4909-AD48-44B47D600483}"/>
          </ac:spMkLst>
        </pc:spChg>
        <pc:spChg chg="del mod ord">
          <ac:chgData name="Julianna Flanders" userId="34ce9b77-fb4c-4b6c-ba4c-f4b40a17293f" providerId="ADAL" clId="{6B1F71D3-A4B1-4B51-B482-C6D5EE6014EA}" dt="2021-05-03T23:37:02.392" v="895" actId="700"/>
          <ac:spMkLst>
            <pc:docMk/>
            <pc:sldMk cId="3154477613" sldId="324"/>
            <ac:spMk id="4" creationId="{7389F584-1E92-455F-9199-DBFB38E889F4}"/>
          </ac:spMkLst>
        </pc:spChg>
        <pc:spChg chg="add mod ord">
          <ac:chgData name="Julianna Flanders" userId="34ce9b77-fb4c-4b6c-ba4c-f4b40a17293f" providerId="ADAL" clId="{6B1F71D3-A4B1-4B51-B482-C6D5EE6014EA}" dt="2021-05-03T23:38:14.977" v="922" actId="700"/>
          <ac:spMkLst>
            <pc:docMk/>
            <pc:sldMk cId="3154477613" sldId="324"/>
            <ac:spMk id="5" creationId="{B3993B7F-D9B4-4260-8862-13DD8DDAE032}"/>
          </ac:spMkLst>
        </pc:spChg>
        <pc:spChg chg="add mod ord">
          <ac:chgData name="Julianna Flanders" userId="34ce9b77-fb4c-4b6c-ba4c-f4b40a17293f" providerId="ADAL" clId="{6B1F71D3-A4B1-4B51-B482-C6D5EE6014EA}" dt="2021-05-04T17:43:49.677" v="2942" actId="207"/>
          <ac:spMkLst>
            <pc:docMk/>
            <pc:sldMk cId="3154477613" sldId="324"/>
            <ac:spMk id="6" creationId="{B5F20D31-E9D3-4D8F-843A-EBC3D34345A1}"/>
          </ac:spMkLst>
        </pc:spChg>
        <pc:spChg chg="add del mod ord">
          <ac:chgData name="Julianna Flanders" userId="34ce9b77-fb4c-4b6c-ba4c-f4b40a17293f" providerId="ADAL" clId="{6B1F71D3-A4B1-4B51-B482-C6D5EE6014EA}" dt="2021-05-03T23:38:14.977" v="922" actId="700"/>
          <ac:spMkLst>
            <pc:docMk/>
            <pc:sldMk cId="3154477613" sldId="324"/>
            <ac:spMk id="7" creationId="{21EF3A72-E341-4BE9-A2B5-AF5C07B214E9}"/>
          </ac:spMkLst>
        </pc:spChg>
        <pc:picChg chg="add del mod">
          <ac:chgData name="Julianna Flanders" userId="34ce9b77-fb4c-4b6c-ba4c-f4b40a17293f" providerId="ADAL" clId="{6B1F71D3-A4B1-4B51-B482-C6D5EE6014EA}" dt="2021-05-03T23:38:14.587" v="921"/>
          <ac:picMkLst>
            <pc:docMk/>
            <pc:sldMk cId="3154477613" sldId="324"/>
            <ac:picMk id="8" creationId="{B946EDB1-D724-43BE-9ECB-C5E10E2F49DF}"/>
          </ac:picMkLst>
        </pc:picChg>
        <pc:picChg chg="add mod">
          <ac:chgData name="Julianna Flanders" userId="34ce9b77-fb4c-4b6c-ba4c-f4b40a17293f" providerId="ADAL" clId="{6B1F71D3-A4B1-4B51-B482-C6D5EE6014EA}" dt="2021-05-03T23:59:06.218" v="1227"/>
          <ac:picMkLst>
            <pc:docMk/>
            <pc:sldMk cId="3154477613" sldId="324"/>
            <ac:picMk id="9" creationId="{93535218-B29D-4539-9A48-85F961517BEB}"/>
          </ac:picMkLst>
        </pc:picChg>
      </pc:sldChg>
      <pc:sldChg chg="addSp delSp modSp new add del mod">
        <pc:chgData name="Julianna Flanders" userId="34ce9b77-fb4c-4b6c-ba4c-f4b40a17293f" providerId="ADAL" clId="{6B1F71D3-A4B1-4B51-B482-C6D5EE6014EA}" dt="2021-05-04T17:44:23.249" v="2950" actId="20577"/>
        <pc:sldMkLst>
          <pc:docMk/>
          <pc:sldMk cId="652282" sldId="325"/>
        </pc:sldMkLst>
        <pc:spChg chg="del">
          <ac:chgData name="Julianna Flanders" userId="34ce9b77-fb4c-4b6c-ba4c-f4b40a17293f" providerId="ADAL" clId="{6B1F71D3-A4B1-4B51-B482-C6D5EE6014EA}" dt="2021-05-03T23:38:28.014" v="928" actId="478"/>
          <ac:spMkLst>
            <pc:docMk/>
            <pc:sldMk cId="652282" sldId="325"/>
            <ac:spMk id="2" creationId="{CDDD062C-329A-415A-9F70-44C06C4593DC}"/>
          </ac:spMkLst>
        </pc:spChg>
        <pc:spChg chg="mod">
          <ac:chgData name="Julianna Flanders" userId="34ce9b77-fb4c-4b6c-ba4c-f4b40a17293f" providerId="ADAL" clId="{6B1F71D3-A4B1-4B51-B482-C6D5EE6014EA}" dt="2021-05-04T17:44:23.249" v="2950" actId="20577"/>
          <ac:spMkLst>
            <pc:docMk/>
            <pc:sldMk cId="652282" sldId="325"/>
            <ac:spMk id="3" creationId="{E69D7B28-47B0-4BC2-A494-F40A09903275}"/>
          </ac:spMkLst>
        </pc:spChg>
        <pc:spChg chg="del mod">
          <ac:chgData name="Julianna Flanders" userId="34ce9b77-fb4c-4b6c-ba4c-f4b40a17293f" providerId="ADAL" clId="{6B1F71D3-A4B1-4B51-B482-C6D5EE6014EA}" dt="2021-05-03T23:40:33.020" v="938" actId="478"/>
          <ac:spMkLst>
            <pc:docMk/>
            <pc:sldMk cId="652282" sldId="325"/>
            <ac:spMk id="4" creationId="{B8AB1C8F-BC6F-44C7-ACF2-3FC616FAA0C1}"/>
          </ac:spMkLst>
        </pc:spChg>
        <pc:spChg chg="add del mod">
          <ac:chgData name="Julianna Flanders" userId="34ce9b77-fb4c-4b6c-ba4c-f4b40a17293f" providerId="ADAL" clId="{6B1F71D3-A4B1-4B51-B482-C6D5EE6014EA}" dt="2021-05-03T23:40:37.681" v="939" actId="478"/>
          <ac:spMkLst>
            <pc:docMk/>
            <pc:sldMk cId="652282" sldId="325"/>
            <ac:spMk id="7" creationId="{46A6CB09-9451-44A7-99A6-921FC09E0419}"/>
          </ac:spMkLst>
        </pc:spChg>
        <pc:picChg chg="add mod">
          <ac:chgData name="Julianna Flanders" userId="34ce9b77-fb4c-4b6c-ba4c-f4b40a17293f" providerId="ADAL" clId="{6B1F71D3-A4B1-4B51-B482-C6D5EE6014EA}" dt="2021-05-03T23:38:25.448" v="927" actId="1076"/>
          <ac:picMkLst>
            <pc:docMk/>
            <pc:sldMk cId="652282" sldId="325"/>
            <ac:picMk id="5" creationId="{A669CB15-47D8-4398-B691-72E52DB7C2F0}"/>
          </ac:picMkLst>
        </pc:picChg>
        <pc:picChg chg="add mod">
          <ac:chgData name="Julianna Flanders" userId="34ce9b77-fb4c-4b6c-ba4c-f4b40a17293f" providerId="ADAL" clId="{6B1F71D3-A4B1-4B51-B482-C6D5EE6014EA}" dt="2021-05-03T23:59:04.810" v="1226"/>
          <ac:picMkLst>
            <pc:docMk/>
            <pc:sldMk cId="652282" sldId="325"/>
            <ac:picMk id="8" creationId="{1CBF15C2-7490-48F0-96EA-C87F57EEFE86}"/>
          </ac:picMkLst>
        </pc:picChg>
      </pc:sldChg>
      <pc:sldChg chg="addSp delSp modSp new mod">
        <pc:chgData name="Julianna Flanders" userId="34ce9b77-fb4c-4b6c-ba4c-f4b40a17293f" providerId="ADAL" clId="{6B1F71D3-A4B1-4B51-B482-C6D5EE6014EA}" dt="2021-05-04T15:44:25.818" v="1487" actId="14100"/>
        <pc:sldMkLst>
          <pc:docMk/>
          <pc:sldMk cId="39738172" sldId="326"/>
        </pc:sldMkLst>
        <pc:spChg chg="del">
          <ac:chgData name="Julianna Flanders" userId="34ce9b77-fb4c-4b6c-ba4c-f4b40a17293f" providerId="ADAL" clId="{6B1F71D3-A4B1-4B51-B482-C6D5EE6014EA}" dt="2021-05-03T23:42:03.104" v="950" actId="478"/>
          <ac:spMkLst>
            <pc:docMk/>
            <pc:sldMk cId="39738172" sldId="326"/>
            <ac:spMk id="2" creationId="{1250DA91-16D7-42AF-8C20-3D35132502EC}"/>
          </ac:spMkLst>
        </pc:spChg>
        <pc:spChg chg="mod">
          <ac:chgData name="Julianna Flanders" userId="34ce9b77-fb4c-4b6c-ba4c-f4b40a17293f" providerId="ADAL" clId="{6B1F71D3-A4B1-4B51-B482-C6D5EE6014EA}" dt="2021-05-03T23:42:15.838" v="953" actId="1076"/>
          <ac:spMkLst>
            <pc:docMk/>
            <pc:sldMk cId="39738172" sldId="326"/>
            <ac:spMk id="3" creationId="{6AC5821C-7093-4289-8833-119E241D8882}"/>
          </ac:spMkLst>
        </pc:spChg>
        <pc:spChg chg="del mod">
          <ac:chgData name="Julianna Flanders" userId="34ce9b77-fb4c-4b6c-ba4c-f4b40a17293f" providerId="ADAL" clId="{6B1F71D3-A4B1-4B51-B482-C6D5EE6014EA}" dt="2021-05-03T23:42:20.611" v="955" actId="478"/>
          <ac:spMkLst>
            <pc:docMk/>
            <pc:sldMk cId="39738172" sldId="326"/>
            <ac:spMk id="4" creationId="{242F07CD-C02C-4060-848F-0872BC744BB5}"/>
          </ac:spMkLst>
        </pc:spChg>
        <pc:spChg chg="add del mod">
          <ac:chgData name="Julianna Flanders" userId="34ce9b77-fb4c-4b6c-ba4c-f4b40a17293f" providerId="ADAL" clId="{6B1F71D3-A4B1-4B51-B482-C6D5EE6014EA}" dt="2021-05-03T23:42:22.500" v="956" actId="478"/>
          <ac:spMkLst>
            <pc:docMk/>
            <pc:sldMk cId="39738172" sldId="326"/>
            <ac:spMk id="6" creationId="{A1772F06-DD0C-484E-A719-492B0050CB72}"/>
          </ac:spMkLst>
        </pc:spChg>
        <pc:picChg chg="add mod ord">
          <ac:chgData name="Julianna Flanders" userId="34ce9b77-fb4c-4b6c-ba4c-f4b40a17293f" providerId="ADAL" clId="{6B1F71D3-A4B1-4B51-B482-C6D5EE6014EA}" dt="2021-05-04T15:44:25.818" v="1487" actId="14100"/>
          <ac:picMkLst>
            <pc:docMk/>
            <pc:sldMk cId="39738172" sldId="326"/>
            <ac:picMk id="7" creationId="{DA4E05E8-1F5B-4FC8-9023-62BE8820E27B}"/>
          </ac:picMkLst>
        </pc:picChg>
        <pc:picChg chg="add mod ord">
          <ac:chgData name="Julianna Flanders" userId="34ce9b77-fb4c-4b6c-ba4c-f4b40a17293f" providerId="ADAL" clId="{6B1F71D3-A4B1-4B51-B482-C6D5EE6014EA}" dt="2021-05-04T15:44:25.818" v="1487" actId="14100"/>
          <ac:picMkLst>
            <pc:docMk/>
            <pc:sldMk cId="39738172" sldId="326"/>
            <ac:picMk id="8" creationId="{2BEAC4E4-EFB9-446E-9329-4E2033FFB4BD}"/>
          </ac:picMkLst>
        </pc:picChg>
        <pc:picChg chg="add mod ord">
          <ac:chgData name="Julianna Flanders" userId="34ce9b77-fb4c-4b6c-ba4c-f4b40a17293f" providerId="ADAL" clId="{6B1F71D3-A4B1-4B51-B482-C6D5EE6014EA}" dt="2021-05-04T15:44:25.818" v="1487" actId="14100"/>
          <ac:picMkLst>
            <pc:docMk/>
            <pc:sldMk cId="39738172" sldId="326"/>
            <ac:picMk id="9" creationId="{C140C42A-1494-4DC6-AAAE-CC8AB8C8EA90}"/>
          </ac:picMkLst>
        </pc:picChg>
        <pc:picChg chg="add mod">
          <ac:chgData name="Julianna Flanders" userId="34ce9b77-fb4c-4b6c-ba4c-f4b40a17293f" providerId="ADAL" clId="{6B1F71D3-A4B1-4B51-B482-C6D5EE6014EA}" dt="2021-05-03T23:59:08.619" v="1228"/>
          <ac:picMkLst>
            <pc:docMk/>
            <pc:sldMk cId="39738172" sldId="326"/>
            <ac:picMk id="10" creationId="{C5A9099A-D932-4EC0-AEBC-8465A53C15FB}"/>
          </ac:picMkLst>
        </pc:picChg>
      </pc:sldChg>
      <pc:sldChg chg="add del">
        <pc:chgData name="Julianna Flanders" userId="34ce9b77-fb4c-4b6c-ba4c-f4b40a17293f" providerId="ADAL" clId="{6B1F71D3-A4B1-4B51-B482-C6D5EE6014EA}" dt="2021-05-04T00:05:29.364" v="1333" actId="2696"/>
        <pc:sldMkLst>
          <pc:docMk/>
          <pc:sldMk cId="74665656" sldId="327"/>
        </pc:sldMkLst>
      </pc:sldChg>
      <pc:sldChg chg="addSp delSp modSp add mod modClrScheme delDesignElem chgLayout">
        <pc:chgData name="Julianna Flanders" userId="34ce9b77-fb4c-4b6c-ba4c-f4b40a17293f" providerId="ADAL" clId="{6B1F71D3-A4B1-4B51-B482-C6D5EE6014EA}" dt="2021-05-04T16:23:56.430" v="2347" actId="1036"/>
        <pc:sldMkLst>
          <pc:docMk/>
          <pc:sldMk cId="1780900831" sldId="327"/>
        </pc:sldMkLst>
        <pc:spChg chg="add del mod ord">
          <ac:chgData name="Julianna Flanders" userId="34ce9b77-fb4c-4b6c-ba4c-f4b40a17293f" providerId="ADAL" clId="{6B1F71D3-A4B1-4B51-B482-C6D5EE6014EA}" dt="2021-05-04T16:14:20.414" v="2140" actId="478"/>
          <ac:spMkLst>
            <pc:docMk/>
            <pc:sldMk cId="1780900831" sldId="327"/>
            <ac:spMk id="2" creationId="{4EBBD7D6-2EF2-4839-AE37-BD7A11C8AF9C}"/>
          </ac:spMkLst>
        </pc:spChg>
        <pc:spChg chg="add del mod ord">
          <ac:chgData name="Julianna Flanders" userId="34ce9b77-fb4c-4b6c-ba4c-f4b40a17293f" providerId="ADAL" clId="{6B1F71D3-A4B1-4B51-B482-C6D5EE6014EA}" dt="2021-05-04T16:23:22.169" v="2333" actId="478"/>
          <ac:spMkLst>
            <pc:docMk/>
            <pc:sldMk cId="1780900831" sldId="327"/>
            <ac:spMk id="6" creationId="{6D44035F-75BD-4450-92B6-D964054650E4}"/>
          </ac:spMkLst>
        </pc:spChg>
        <pc:spChg chg="mod ord">
          <ac:chgData name="Julianna Flanders" userId="34ce9b77-fb4c-4b6c-ba4c-f4b40a17293f" providerId="ADAL" clId="{6B1F71D3-A4B1-4B51-B482-C6D5EE6014EA}" dt="2021-05-04T16:19:29.860" v="2222" actId="14100"/>
          <ac:spMkLst>
            <pc:docMk/>
            <pc:sldMk cId="1780900831" sldId="327"/>
            <ac:spMk id="13" creationId="{7C37318B-29A6-4557-B101-34CDADDF2F89}"/>
          </ac:spMkLst>
        </pc:spChg>
        <pc:spChg chg="add del mod ord">
          <ac:chgData name="Julianna Flanders" userId="34ce9b77-fb4c-4b6c-ba4c-f4b40a17293f" providerId="ADAL" clId="{6B1F71D3-A4B1-4B51-B482-C6D5EE6014EA}" dt="2021-05-04T16:23:22.169" v="2333" actId="478"/>
          <ac:spMkLst>
            <pc:docMk/>
            <pc:sldMk cId="1780900831" sldId="327"/>
            <ac:spMk id="16" creationId="{0616FE28-776F-44EB-954B-16AFD8DEA424}"/>
          </ac:spMkLst>
        </pc:spChg>
        <pc:spChg chg="mod ord">
          <ac:chgData name="Julianna Flanders" userId="34ce9b77-fb4c-4b6c-ba4c-f4b40a17293f" providerId="ADAL" clId="{6B1F71D3-A4B1-4B51-B482-C6D5EE6014EA}" dt="2021-05-04T16:19:26.178" v="2221" actId="14100"/>
          <ac:spMkLst>
            <pc:docMk/>
            <pc:sldMk cId="1780900831" sldId="327"/>
            <ac:spMk id="17" creationId="{4A1C27BD-07D3-4EDC-8FAC-D71824C3A5FD}"/>
          </ac:spMkLst>
        </pc:spChg>
        <pc:spChg chg="add del mod ord">
          <ac:chgData name="Julianna Flanders" userId="34ce9b77-fb4c-4b6c-ba4c-f4b40a17293f" providerId="ADAL" clId="{6B1F71D3-A4B1-4B51-B482-C6D5EE6014EA}" dt="2021-05-04T16:23:22.169" v="2333" actId="478"/>
          <ac:spMkLst>
            <pc:docMk/>
            <pc:sldMk cId="1780900831" sldId="327"/>
            <ac:spMk id="18" creationId="{A24FDE73-2498-4DA6-88CF-1530AE2EF470}"/>
          </ac:spMkLst>
        </pc:spChg>
        <pc:spChg chg="del">
          <ac:chgData name="Julianna Flanders" userId="34ce9b77-fb4c-4b6c-ba4c-f4b40a17293f" providerId="ADAL" clId="{6B1F71D3-A4B1-4B51-B482-C6D5EE6014EA}" dt="2021-05-04T16:14:17.750" v="2139" actId="700"/>
          <ac:spMkLst>
            <pc:docMk/>
            <pc:sldMk cId="1780900831" sldId="327"/>
            <ac:spMk id="19" creationId="{6166C6D1-23AC-49C4-BA07-238E4E9F8CEB}"/>
          </ac:spMkLst>
        </pc:spChg>
        <pc:spChg chg="del">
          <ac:chgData name="Julianna Flanders" userId="34ce9b77-fb4c-4b6c-ba4c-f4b40a17293f" providerId="ADAL" clId="{6B1F71D3-A4B1-4B51-B482-C6D5EE6014EA}" dt="2021-05-04T16:14:17.750" v="2139" actId="700"/>
          <ac:spMkLst>
            <pc:docMk/>
            <pc:sldMk cId="1780900831" sldId="327"/>
            <ac:spMk id="21" creationId="{CD97A9F3-23E4-4B8E-BD38-8C08AA69FF91}"/>
          </ac:spMkLst>
        </pc:spChg>
        <pc:spChg chg="del">
          <ac:chgData name="Julianna Flanders" userId="34ce9b77-fb4c-4b6c-ba4c-f4b40a17293f" providerId="ADAL" clId="{6B1F71D3-A4B1-4B51-B482-C6D5EE6014EA}" dt="2021-05-04T16:14:17.750" v="2139" actId="700"/>
          <ac:spMkLst>
            <pc:docMk/>
            <pc:sldMk cId="1780900831" sldId="327"/>
            <ac:spMk id="24" creationId="{D39A73BA-713C-4649-8A2F-834D01751E9D}"/>
          </ac:spMkLst>
        </pc:spChg>
        <pc:spChg chg="del">
          <ac:chgData name="Julianna Flanders" userId="34ce9b77-fb4c-4b6c-ba4c-f4b40a17293f" providerId="ADAL" clId="{6B1F71D3-A4B1-4B51-B482-C6D5EE6014EA}" dt="2021-05-04T16:14:17.750" v="2139" actId="700"/>
          <ac:spMkLst>
            <pc:docMk/>
            <pc:sldMk cId="1780900831" sldId="327"/>
            <ac:spMk id="26" creationId="{DD63F128-A717-47EC-A567-0ACD2DBC604E}"/>
          </ac:spMkLst>
        </pc:spChg>
        <pc:spChg chg="del">
          <ac:chgData name="Julianna Flanders" userId="34ce9b77-fb4c-4b6c-ba4c-f4b40a17293f" providerId="ADAL" clId="{6B1F71D3-A4B1-4B51-B482-C6D5EE6014EA}" dt="2021-05-04T16:14:17.750" v="2139" actId="700"/>
          <ac:spMkLst>
            <pc:docMk/>
            <pc:sldMk cId="1780900831" sldId="327"/>
            <ac:spMk id="28" creationId="{1C091803-41C2-48E0-9228-5148460C7479}"/>
          </ac:spMkLst>
        </pc:spChg>
        <pc:spChg chg="del">
          <ac:chgData name="Julianna Flanders" userId="34ce9b77-fb4c-4b6c-ba4c-f4b40a17293f" providerId="ADAL" clId="{6B1F71D3-A4B1-4B51-B482-C6D5EE6014EA}" dt="2021-05-04T16:14:17.750" v="2139" actId="700"/>
          <ac:spMkLst>
            <pc:docMk/>
            <pc:sldMk cId="1780900831" sldId="327"/>
            <ac:spMk id="30" creationId="{05CC4153-3F0D-4F4C-8F12-E8FC3FA40AEE}"/>
          </ac:spMkLst>
        </pc:spChg>
        <pc:picChg chg="mod">
          <ac:chgData name="Julianna Flanders" userId="34ce9b77-fb4c-4b6c-ba4c-f4b40a17293f" providerId="ADAL" clId="{6B1F71D3-A4B1-4B51-B482-C6D5EE6014EA}" dt="2021-05-04T16:23:56.430" v="2347" actId="1036"/>
          <ac:picMkLst>
            <pc:docMk/>
            <pc:sldMk cId="1780900831" sldId="327"/>
            <ac:picMk id="3" creationId="{EEB7628D-927C-4263-B93D-A00A5DD8808D}"/>
          </ac:picMkLst>
        </pc:picChg>
        <pc:picChg chg="mod">
          <ac:chgData name="Julianna Flanders" userId="34ce9b77-fb4c-4b6c-ba4c-f4b40a17293f" providerId="ADAL" clId="{6B1F71D3-A4B1-4B51-B482-C6D5EE6014EA}" dt="2021-05-04T16:23:56.430" v="2347" actId="1036"/>
          <ac:picMkLst>
            <pc:docMk/>
            <pc:sldMk cId="1780900831" sldId="327"/>
            <ac:picMk id="4" creationId="{9074288A-DC9D-4EF7-95CB-2FE13CD3DFEE}"/>
          </ac:picMkLst>
        </pc:picChg>
        <pc:picChg chg="mod modCrop">
          <ac:chgData name="Julianna Flanders" userId="34ce9b77-fb4c-4b6c-ba4c-f4b40a17293f" providerId="ADAL" clId="{6B1F71D3-A4B1-4B51-B482-C6D5EE6014EA}" dt="2021-05-04T16:23:29.809" v="2334" actId="1076"/>
          <ac:picMkLst>
            <pc:docMk/>
            <pc:sldMk cId="1780900831" sldId="327"/>
            <ac:picMk id="5" creationId="{70DA4748-B869-4A9C-AB7C-6AAA04DEAD3B}"/>
          </ac:picMkLst>
        </pc:picChg>
        <pc:picChg chg="del mod">
          <ac:chgData name="Julianna Flanders" userId="34ce9b77-fb4c-4b6c-ba4c-f4b40a17293f" providerId="ADAL" clId="{6B1F71D3-A4B1-4B51-B482-C6D5EE6014EA}" dt="2021-05-04T16:18:47.147" v="2210" actId="478"/>
          <ac:picMkLst>
            <pc:docMk/>
            <pc:sldMk cId="1780900831" sldId="327"/>
            <ac:picMk id="7" creationId="{A204B415-DD3E-4918-B836-AD219956140B}"/>
          </ac:picMkLst>
        </pc:picChg>
      </pc:sldChg>
      <pc:sldChg chg="addSp delSp modSp add mod ord">
        <pc:chgData name="Julianna Flanders" userId="34ce9b77-fb4c-4b6c-ba4c-f4b40a17293f" providerId="ADAL" clId="{6B1F71D3-A4B1-4B51-B482-C6D5EE6014EA}" dt="2021-05-04T16:33:40.694" v="2474" actId="1036"/>
        <pc:sldMkLst>
          <pc:docMk/>
          <pc:sldMk cId="3617521023" sldId="328"/>
        </pc:sldMkLst>
        <pc:spChg chg="del mod">
          <ac:chgData name="Julianna Flanders" userId="34ce9b77-fb4c-4b6c-ba4c-f4b40a17293f" providerId="ADAL" clId="{6B1F71D3-A4B1-4B51-B482-C6D5EE6014EA}" dt="2021-05-04T15:53:31.305" v="1749" actId="478"/>
          <ac:spMkLst>
            <pc:docMk/>
            <pc:sldMk cId="3617521023" sldId="328"/>
            <ac:spMk id="2" creationId="{4A96B0BE-E973-4C5B-B0F9-B39B3C753167}"/>
          </ac:spMkLst>
        </pc:spChg>
        <pc:spChg chg="del mod">
          <ac:chgData name="Julianna Flanders" userId="34ce9b77-fb4c-4b6c-ba4c-f4b40a17293f" providerId="ADAL" clId="{6B1F71D3-A4B1-4B51-B482-C6D5EE6014EA}" dt="2021-05-04T15:52:33.942" v="1722" actId="478"/>
          <ac:spMkLst>
            <pc:docMk/>
            <pc:sldMk cId="3617521023" sldId="328"/>
            <ac:spMk id="3" creationId="{394C1F64-D298-415B-BE56-97C93AEDF039}"/>
          </ac:spMkLst>
        </pc:spChg>
        <pc:spChg chg="add del mod">
          <ac:chgData name="Julianna Flanders" userId="34ce9b77-fb4c-4b6c-ba4c-f4b40a17293f" providerId="ADAL" clId="{6B1F71D3-A4B1-4B51-B482-C6D5EE6014EA}" dt="2021-05-04T15:59:28.631" v="1914" actId="478"/>
          <ac:spMkLst>
            <pc:docMk/>
            <pc:sldMk cId="3617521023" sldId="328"/>
            <ac:spMk id="7" creationId="{07187032-1545-402D-80BF-C2FFD0892BBC}"/>
          </ac:spMkLst>
        </pc:spChg>
        <pc:spChg chg="add del mod">
          <ac:chgData name="Julianna Flanders" userId="34ce9b77-fb4c-4b6c-ba4c-f4b40a17293f" providerId="ADAL" clId="{6B1F71D3-A4B1-4B51-B482-C6D5EE6014EA}" dt="2021-05-04T15:51:39.511" v="1662"/>
          <ac:spMkLst>
            <pc:docMk/>
            <pc:sldMk cId="3617521023" sldId="328"/>
            <ac:spMk id="9" creationId="{1BA888FE-9447-4ADD-96C5-296B9BAD3716}"/>
          </ac:spMkLst>
        </pc:spChg>
        <pc:spChg chg="add del mod">
          <ac:chgData name="Julianna Flanders" userId="34ce9b77-fb4c-4b6c-ba4c-f4b40a17293f" providerId="ADAL" clId="{6B1F71D3-A4B1-4B51-B482-C6D5EE6014EA}" dt="2021-05-04T15:52:57.246" v="1740" actId="478"/>
          <ac:spMkLst>
            <pc:docMk/>
            <pc:sldMk cId="3617521023" sldId="328"/>
            <ac:spMk id="10" creationId="{5A81443E-1F96-4079-BAF2-D94F56FD9B01}"/>
          </ac:spMkLst>
        </pc:spChg>
        <pc:spChg chg="del mod">
          <ac:chgData name="Julianna Flanders" userId="34ce9b77-fb4c-4b6c-ba4c-f4b40a17293f" providerId="ADAL" clId="{6B1F71D3-A4B1-4B51-B482-C6D5EE6014EA}" dt="2021-05-04T15:53:49.037" v="1770" actId="478"/>
          <ac:spMkLst>
            <pc:docMk/>
            <pc:sldMk cId="3617521023" sldId="328"/>
            <ac:spMk id="12" creationId="{A762F23C-6469-4FF6-91F0-AFE0FD30B799}"/>
          </ac:spMkLst>
        </pc:spChg>
        <pc:spChg chg="del mod">
          <ac:chgData name="Julianna Flanders" userId="34ce9b77-fb4c-4b6c-ba4c-f4b40a17293f" providerId="ADAL" clId="{6B1F71D3-A4B1-4B51-B482-C6D5EE6014EA}" dt="2021-05-04T15:52:33.942" v="1722" actId="478"/>
          <ac:spMkLst>
            <pc:docMk/>
            <pc:sldMk cId="3617521023" sldId="328"/>
            <ac:spMk id="14" creationId="{CF3D640F-A090-4D51-8B31-45B97CDCA67E}"/>
          </ac:spMkLst>
        </pc:spChg>
        <pc:spChg chg="add mod">
          <ac:chgData name="Julianna Flanders" userId="34ce9b77-fb4c-4b6c-ba4c-f4b40a17293f" providerId="ADAL" clId="{6B1F71D3-A4B1-4B51-B482-C6D5EE6014EA}" dt="2021-05-04T16:33:40.694" v="2474" actId="1036"/>
          <ac:spMkLst>
            <pc:docMk/>
            <pc:sldMk cId="3617521023" sldId="328"/>
            <ac:spMk id="16" creationId="{2871C39C-8CF3-40F4-9DF6-BCDEB9A3279E}"/>
          </ac:spMkLst>
        </pc:spChg>
        <pc:spChg chg="add del mod">
          <ac:chgData name="Julianna Flanders" userId="34ce9b77-fb4c-4b6c-ba4c-f4b40a17293f" providerId="ADAL" clId="{6B1F71D3-A4B1-4B51-B482-C6D5EE6014EA}" dt="2021-05-04T15:52:48.166" v="1737" actId="21"/>
          <ac:spMkLst>
            <pc:docMk/>
            <pc:sldMk cId="3617521023" sldId="328"/>
            <ac:spMk id="17" creationId="{40996270-9560-4DEA-BF99-279803DE35CC}"/>
          </ac:spMkLst>
        </pc:spChg>
        <pc:spChg chg="add mod">
          <ac:chgData name="Julianna Flanders" userId="34ce9b77-fb4c-4b6c-ba4c-f4b40a17293f" providerId="ADAL" clId="{6B1F71D3-A4B1-4B51-B482-C6D5EE6014EA}" dt="2021-05-04T16:33:40.694" v="2474" actId="1036"/>
          <ac:spMkLst>
            <pc:docMk/>
            <pc:sldMk cId="3617521023" sldId="328"/>
            <ac:spMk id="20" creationId="{02A3D666-A3B3-483C-83CA-7A3DAAF7C579}"/>
          </ac:spMkLst>
        </pc:spChg>
        <pc:spChg chg="add del mod">
          <ac:chgData name="Julianna Flanders" userId="34ce9b77-fb4c-4b6c-ba4c-f4b40a17293f" providerId="ADAL" clId="{6B1F71D3-A4B1-4B51-B482-C6D5EE6014EA}" dt="2021-05-04T15:59:30.799" v="1915" actId="478"/>
          <ac:spMkLst>
            <pc:docMk/>
            <pc:sldMk cId="3617521023" sldId="328"/>
            <ac:spMk id="22" creationId="{76E038E8-38E8-47BA-87BB-3AB6A2C3E2AF}"/>
          </ac:spMkLst>
        </pc:spChg>
        <pc:picChg chg="del mod">
          <ac:chgData name="Julianna Flanders" userId="34ce9b77-fb4c-4b6c-ba4c-f4b40a17293f" providerId="ADAL" clId="{6B1F71D3-A4B1-4B51-B482-C6D5EE6014EA}" dt="2021-05-04T15:53:21.778" v="1746" actId="478"/>
          <ac:picMkLst>
            <pc:docMk/>
            <pc:sldMk cId="3617521023" sldId="328"/>
            <ac:picMk id="4" creationId="{3EF869F8-4A04-455E-983E-5F96A3626B8E}"/>
          </ac:picMkLst>
        </pc:picChg>
        <pc:picChg chg="mod">
          <ac:chgData name="Julianna Flanders" userId="34ce9b77-fb4c-4b6c-ba4c-f4b40a17293f" providerId="ADAL" clId="{6B1F71D3-A4B1-4B51-B482-C6D5EE6014EA}" dt="2021-05-04T16:32:03.639" v="2442" actId="1036"/>
          <ac:picMkLst>
            <pc:docMk/>
            <pc:sldMk cId="3617521023" sldId="328"/>
            <ac:picMk id="5" creationId="{415C29B3-03C8-442D-9D7D-45D4FAA3AADB}"/>
          </ac:picMkLst>
        </pc:picChg>
        <pc:picChg chg="add del mod">
          <ac:chgData name="Julianna Flanders" userId="34ce9b77-fb4c-4b6c-ba4c-f4b40a17293f" providerId="ADAL" clId="{6B1F71D3-A4B1-4B51-B482-C6D5EE6014EA}" dt="2021-05-04T15:52:23.636" v="1719" actId="478"/>
          <ac:picMkLst>
            <pc:docMk/>
            <pc:sldMk cId="3617521023" sldId="328"/>
            <ac:picMk id="11" creationId="{450EE18B-3607-453D-A2FB-F3E603553B9C}"/>
          </ac:picMkLst>
        </pc:picChg>
        <pc:picChg chg="mod">
          <ac:chgData name="Julianna Flanders" userId="34ce9b77-fb4c-4b6c-ba4c-f4b40a17293f" providerId="ADAL" clId="{6B1F71D3-A4B1-4B51-B482-C6D5EE6014EA}" dt="2021-05-04T15:54:28.025" v="1775" actId="1076"/>
          <ac:picMkLst>
            <pc:docMk/>
            <pc:sldMk cId="3617521023" sldId="328"/>
            <ac:picMk id="13" creationId="{78E67EDE-B8BC-485D-B057-C691D4687576}"/>
          </ac:picMkLst>
        </pc:picChg>
        <pc:picChg chg="add del mod">
          <ac:chgData name="Julianna Flanders" userId="34ce9b77-fb4c-4b6c-ba4c-f4b40a17293f" providerId="ADAL" clId="{6B1F71D3-A4B1-4B51-B482-C6D5EE6014EA}" dt="2021-05-04T15:53:09.374" v="1742" actId="478"/>
          <ac:picMkLst>
            <pc:docMk/>
            <pc:sldMk cId="3617521023" sldId="328"/>
            <ac:picMk id="15" creationId="{47881ADA-309D-4042-B6FD-0DC6B153149E}"/>
          </ac:picMkLst>
        </pc:picChg>
        <pc:picChg chg="add mod">
          <ac:chgData name="Julianna Flanders" userId="34ce9b77-fb4c-4b6c-ba4c-f4b40a17293f" providerId="ADAL" clId="{6B1F71D3-A4B1-4B51-B482-C6D5EE6014EA}" dt="2021-05-04T16:32:03.639" v="2442" actId="1036"/>
          <ac:picMkLst>
            <pc:docMk/>
            <pc:sldMk cId="3617521023" sldId="328"/>
            <ac:picMk id="18" creationId="{06D7ECF5-8E2E-489E-A50F-D58682B6E771}"/>
          </ac:picMkLst>
        </pc:picChg>
        <pc:picChg chg="add mod">
          <ac:chgData name="Julianna Flanders" userId="34ce9b77-fb4c-4b6c-ba4c-f4b40a17293f" providerId="ADAL" clId="{6B1F71D3-A4B1-4B51-B482-C6D5EE6014EA}" dt="2021-05-04T16:31:55.542" v="2436" actId="1037"/>
          <ac:picMkLst>
            <pc:docMk/>
            <pc:sldMk cId="3617521023" sldId="328"/>
            <ac:picMk id="19" creationId="{50F3075D-022E-4618-B939-96CC9C143D8D}"/>
          </ac:picMkLst>
        </pc:picChg>
      </pc:sldChg>
      <pc:sldChg chg="add del">
        <pc:chgData name="Julianna Flanders" userId="34ce9b77-fb4c-4b6c-ba4c-f4b40a17293f" providerId="ADAL" clId="{6B1F71D3-A4B1-4B51-B482-C6D5EE6014EA}" dt="2021-05-04T15:59:15.170" v="1913" actId="2696"/>
        <pc:sldMkLst>
          <pc:docMk/>
          <pc:sldMk cId="2275830388" sldId="329"/>
        </pc:sldMkLst>
      </pc:sldChg>
      <pc:sldChg chg="addSp delSp modSp add del mod modClrScheme chgLayout">
        <pc:chgData name="Julianna Flanders" userId="34ce9b77-fb4c-4b6c-ba4c-f4b40a17293f" providerId="ADAL" clId="{6B1F71D3-A4B1-4B51-B482-C6D5EE6014EA}" dt="2021-05-04T16:13:05.333" v="2130" actId="2696"/>
        <pc:sldMkLst>
          <pc:docMk/>
          <pc:sldMk cId="2304539688" sldId="329"/>
        </pc:sldMkLst>
        <pc:spChg chg="add del mod">
          <ac:chgData name="Julianna Flanders" userId="34ce9b77-fb4c-4b6c-ba4c-f4b40a17293f" providerId="ADAL" clId="{6B1F71D3-A4B1-4B51-B482-C6D5EE6014EA}" dt="2021-05-04T16:00:30.149" v="1923" actId="21"/>
          <ac:spMkLst>
            <pc:docMk/>
            <pc:sldMk cId="2304539688" sldId="329"/>
            <ac:spMk id="4" creationId="{646BDF03-577E-4235-8E97-517D7716308A}"/>
          </ac:spMkLst>
        </pc:spChg>
        <pc:spChg chg="add del mod">
          <ac:chgData name="Julianna Flanders" userId="34ce9b77-fb4c-4b6c-ba4c-f4b40a17293f" providerId="ADAL" clId="{6B1F71D3-A4B1-4B51-B482-C6D5EE6014EA}" dt="2021-05-04T16:00:37.133" v="1926" actId="478"/>
          <ac:spMkLst>
            <pc:docMk/>
            <pc:sldMk cId="2304539688" sldId="329"/>
            <ac:spMk id="9" creationId="{7080049E-2BD2-45E5-801B-F5BC9DC44768}"/>
          </ac:spMkLst>
        </pc:spChg>
        <pc:spChg chg="add mod">
          <ac:chgData name="Julianna Flanders" userId="34ce9b77-fb4c-4b6c-ba4c-f4b40a17293f" providerId="ADAL" clId="{6B1F71D3-A4B1-4B51-B482-C6D5EE6014EA}" dt="2021-05-04T16:08:04.360" v="2075" actId="1076"/>
          <ac:spMkLst>
            <pc:docMk/>
            <pc:sldMk cId="2304539688" sldId="329"/>
            <ac:spMk id="12" creationId="{B279C06C-E334-42C3-B196-3D58E8DD08A6}"/>
          </ac:spMkLst>
        </pc:spChg>
        <pc:spChg chg="add del mod ord">
          <ac:chgData name="Julianna Flanders" userId="34ce9b77-fb4c-4b6c-ba4c-f4b40a17293f" providerId="ADAL" clId="{6B1F71D3-A4B1-4B51-B482-C6D5EE6014EA}" dt="2021-05-04T16:01:18.011" v="1938" actId="1076"/>
          <ac:spMkLst>
            <pc:docMk/>
            <pc:sldMk cId="2304539688" sldId="329"/>
            <ac:spMk id="13" creationId="{7C37318B-29A6-4557-B101-34CDADDF2F89}"/>
          </ac:spMkLst>
        </pc:spChg>
        <pc:spChg chg="add del mod">
          <ac:chgData name="Julianna Flanders" userId="34ce9b77-fb4c-4b6c-ba4c-f4b40a17293f" providerId="ADAL" clId="{6B1F71D3-A4B1-4B51-B482-C6D5EE6014EA}" dt="2021-05-04T16:01:04.654" v="1936" actId="478"/>
          <ac:spMkLst>
            <pc:docMk/>
            <pc:sldMk cId="2304539688" sldId="329"/>
            <ac:spMk id="14" creationId="{9F9EF787-7BBE-42E2-AA17-01FE27E48488}"/>
          </ac:spMkLst>
        </pc:spChg>
        <pc:spChg chg="add del mod ord">
          <ac:chgData name="Julianna Flanders" userId="34ce9b77-fb4c-4b6c-ba4c-f4b40a17293f" providerId="ADAL" clId="{6B1F71D3-A4B1-4B51-B482-C6D5EE6014EA}" dt="2021-05-04T16:02:31.397" v="1956" actId="478"/>
          <ac:spMkLst>
            <pc:docMk/>
            <pc:sldMk cId="2304539688" sldId="329"/>
            <ac:spMk id="15" creationId="{B5196807-50CA-4A83-8A7E-14B5E4DA6E34}"/>
          </ac:spMkLst>
        </pc:spChg>
        <pc:spChg chg="add mod">
          <ac:chgData name="Julianna Flanders" userId="34ce9b77-fb4c-4b6c-ba4c-f4b40a17293f" providerId="ADAL" clId="{6B1F71D3-A4B1-4B51-B482-C6D5EE6014EA}" dt="2021-05-04T16:08:42.574" v="2083" actId="1076"/>
          <ac:spMkLst>
            <pc:docMk/>
            <pc:sldMk cId="2304539688" sldId="329"/>
            <ac:spMk id="18" creationId="{B39B6EC5-A26D-47FD-982B-D911F4CAB86B}"/>
          </ac:spMkLst>
        </pc:spChg>
        <pc:spChg chg="add mod">
          <ac:chgData name="Julianna Flanders" userId="34ce9b77-fb4c-4b6c-ba4c-f4b40a17293f" providerId="ADAL" clId="{6B1F71D3-A4B1-4B51-B482-C6D5EE6014EA}" dt="2021-05-04T16:08:17.759" v="2077" actId="1076"/>
          <ac:spMkLst>
            <pc:docMk/>
            <pc:sldMk cId="2304539688" sldId="329"/>
            <ac:spMk id="21" creationId="{43D10A30-AE77-4B6F-9FDF-41C8D987A39F}"/>
          </ac:spMkLst>
        </pc:spChg>
        <pc:picChg chg="mod">
          <ac:chgData name="Julianna Flanders" userId="34ce9b77-fb4c-4b6c-ba4c-f4b40a17293f" providerId="ADAL" clId="{6B1F71D3-A4B1-4B51-B482-C6D5EE6014EA}" dt="2021-05-04T16:08:04.360" v="2075" actId="1076"/>
          <ac:picMkLst>
            <pc:docMk/>
            <pc:sldMk cId="2304539688" sldId="329"/>
            <ac:picMk id="2" creationId="{8D3FE463-8B13-4281-BA95-137ADBE99B63}"/>
          </ac:picMkLst>
        </pc:picChg>
        <pc:picChg chg="mod modCrop">
          <ac:chgData name="Julianna Flanders" userId="34ce9b77-fb4c-4b6c-ba4c-f4b40a17293f" providerId="ADAL" clId="{6B1F71D3-A4B1-4B51-B482-C6D5EE6014EA}" dt="2021-05-04T16:08:10.488" v="2076" actId="1076"/>
          <ac:picMkLst>
            <pc:docMk/>
            <pc:sldMk cId="2304539688" sldId="329"/>
            <ac:picMk id="5" creationId="{F17639F9-344E-4277-B49A-4F204501750E}"/>
          </ac:picMkLst>
        </pc:picChg>
        <pc:picChg chg="mod modCrop">
          <ac:chgData name="Julianna Flanders" userId="34ce9b77-fb4c-4b6c-ba4c-f4b40a17293f" providerId="ADAL" clId="{6B1F71D3-A4B1-4B51-B482-C6D5EE6014EA}" dt="2021-05-04T16:08:17.759" v="2077" actId="1076"/>
          <ac:picMkLst>
            <pc:docMk/>
            <pc:sldMk cId="2304539688" sldId="329"/>
            <ac:picMk id="7" creationId="{679716CD-21C1-4E5E-AFA7-88B2C0DA84DD}"/>
          </ac:picMkLst>
        </pc:picChg>
        <pc:picChg chg="mod modCrop">
          <ac:chgData name="Julianna Flanders" userId="34ce9b77-fb4c-4b6c-ba4c-f4b40a17293f" providerId="ADAL" clId="{6B1F71D3-A4B1-4B51-B482-C6D5EE6014EA}" dt="2021-05-04T16:07:54.684" v="2074" actId="1076"/>
          <ac:picMkLst>
            <pc:docMk/>
            <pc:sldMk cId="2304539688" sldId="329"/>
            <ac:picMk id="8" creationId="{4863700E-EAA9-4C6F-9B29-CD457A55A7DC}"/>
          </ac:picMkLst>
        </pc:picChg>
        <pc:picChg chg="add del mod">
          <ac:chgData name="Julianna Flanders" userId="34ce9b77-fb4c-4b6c-ba4c-f4b40a17293f" providerId="ADAL" clId="{6B1F71D3-A4B1-4B51-B482-C6D5EE6014EA}" dt="2021-05-04T16:00:57.604" v="1932" actId="478"/>
          <ac:picMkLst>
            <pc:docMk/>
            <pc:sldMk cId="2304539688" sldId="329"/>
            <ac:picMk id="10" creationId="{2C02F4A6-30DA-4255-B4B3-42B52D20ABA4}"/>
          </ac:picMkLst>
        </pc:picChg>
        <pc:picChg chg="add del mod">
          <ac:chgData name="Julianna Flanders" userId="34ce9b77-fb4c-4b6c-ba4c-f4b40a17293f" providerId="ADAL" clId="{6B1F71D3-A4B1-4B51-B482-C6D5EE6014EA}" dt="2021-05-04T16:01:55.008" v="1955" actId="478"/>
          <ac:picMkLst>
            <pc:docMk/>
            <pc:sldMk cId="2304539688" sldId="329"/>
            <ac:picMk id="11" creationId="{2215DEE3-02AF-4026-BDAF-4AFBE672779D}"/>
          </ac:picMkLst>
        </pc:picChg>
        <pc:picChg chg="add del mod">
          <ac:chgData name="Julianna Flanders" userId="34ce9b77-fb4c-4b6c-ba4c-f4b40a17293f" providerId="ADAL" clId="{6B1F71D3-A4B1-4B51-B482-C6D5EE6014EA}" dt="2021-05-04T16:03:37.204" v="1993" actId="478"/>
          <ac:picMkLst>
            <pc:docMk/>
            <pc:sldMk cId="2304539688" sldId="329"/>
            <ac:picMk id="16" creationId="{5A28DB12-F87C-4B80-B93F-593F97CD1003}"/>
          </ac:picMkLst>
        </pc:picChg>
        <pc:picChg chg="add mod">
          <ac:chgData name="Julianna Flanders" userId="34ce9b77-fb4c-4b6c-ba4c-f4b40a17293f" providerId="ADAL" clId="{6B1F71D3-A4B1-4B51-B482-C6D5EE6014EA}" dt="2021-05-04T16:08:33.885" v="2079" actId="1076"/>
          <ac:picMkLst>
            <pc:docMk/>
            <pc:sldMk cId="2304539688" sldId="329"/>
            <ac:picMk id="17" creationId="{428EF801-989F-4A0F-8E08-6CA8D2CF9E49}"/>
          </ac:picMkLst>
        </pc:picChg>
        <pc:picChg chg="add del mod">
          <ac:chgData name="Julianna Flanders" userId="34ce9b77-fb4c-4b6c-ba4c-f4b40a17293f" providerId="ADAL" clId="{6B1F71D3-A4B1-4B51-B482-C6D5EE6014EA}" dt="2021-05-04T16:04:29.462" v="2000" actId="478"/>
          <ac:picMkLst>
            <pc:docMk/>
            <pc:sldMk cId="2304539688" sldId="329"/>
            <ac:picMk id="19" creationId="{4E13AE06-79B1-4036-B42A-CF871724FD9C}"/>
          </ac:picMkLst>
        </pc:picChg>
        <pc:picChg chg="add mod">
          <ac:chgData name="Julianna Flanders" userId="34ce9b77-fb4c-4b6c-ba4c-f4b40a17293f" providerId="ADAL" clId="{6B1F71D3-A4B1-4B51-B482-C6D5EE6014EA}" dt="2021-05-04T16:08:17.759" v="2077" actId="1076"/>
          <ac:picMkLst>
            <pc:docMk/>
            <pc:sldMk cId="2304539688" sldId="329"/>
            <ac:picMk id="20" creationId="{BF87F2A0-83CE-47FE-95B2-C1F1078583E0}"/>
          </ac:picMkLst>
        </pc:picChg>
      </pc:sldChg>
      <pc:sldChg chg="modSp add del mod">
        <pc:chgData name="Julianna Flanders" userId="34ce9b77-fb4c-4b6c-ba4c-f4b40a17293f" providerId="ADAL" clId="{6B1F71D3-A4B1-4B51-B482-C6D5EE6014EA}" dt="2021-05-04T16:13:05.333" v="2130" actId="2696"/>
        <pc:sldMkLst>
          <pc:docMk/>
          <pc:sldMk cId="184011180" sldId="330"/>
        </pc:sldMkLst>
        <pc:spChg chg="mod">
          <ac:chgData name="Julianna Flanders" userId="34ce9b77-fb4c-4b6c-ba4c-f4b40a17293f" providerId="ADAL" clId="{6B1F71D3-A4B1-4B51-B482-C6D5EE6014EA}" dt="2021-05-04T16:10:02.683" v="2095" actId="1076"/>
          <ac:spMkLst>
            <pc:docMk/>
            <pc:sldMk cId="184011180" sldId="330"/>
            <ac:spMk id="12" creationId="{B279C06C-E334-42C3-B196-3D58E8DD08A6}"/>
          </ac:spMkLst>
        </pc:spChg>
        <pc:spChg chg="mod">
          <ac:chgData name="Julianna Flanders" userId="34ce9b77-fb4c-4b6c-ba4c-f4b40a17293f" providerId="ADAL" clId="{6B1F71D3-A4B1-4B51-B482-C6D5EE6014EA}" dt="2021-05-04T16:09:56.232" v="2094" actId="1076"/>
          <ac:spMkLst>
            <pc:docMk/>
            <pc:sldMk cId="184011180" sldId="330"/>
            <ac:spMk id="18" creationId="{B39B6EC5-A26D-47FD-982B-D911F4CAB86B}"/>
          </ac:spMkLst>
        </pc:spChg>
        <pc:spChg chg="mod">
          <ac:chgData name="Julianna Flanders" userId="34ce9b77-fb4c-4b6c-ba4c-f4b40a17293f" providerId="ADAL" clId="{6B1F71D3-A4B1-4B51-B482-C6D5EE6014EA}" dt="2021-05-04T16:09:50.956" v="2093" actId="1076"/>
          <ac:spMkLst>
            <pc:docMk/>
            <pc:sldMk cId="184011180" sldId="330"/>
            <ac:spMk id="21" creationId="{43D10A30-AE77-4B6F-9FDF-41C8D987A39F}"/>
          </ac:spMkLst>
        </pc:spChg>
        <pc:picChg chg="mod">
          <ac:chgData name="Julianna Flanders" userId="34ce9b77-fb4c-4b6c-ba4c-f4b40a17293f" providerId="ADAL" clId="{6B1F71D3-A4B1-4B51-B482-C6D5EE6014EA}" dt="2021-05-04T16:09:39.778" v="2090" actId="1076"/>
          <ac:picMkLst>
            <pc:docMk/>
            <pc:sldMk cId="184011180" sldId="330"/>
            <ac:picMk id="2" creationId="{8D3FE463-8B13-4281-BA95-137ADBE99B63}"/>
          </ac:picMkLst>
        </pc:picChg>
        <pc:picChg chg="mod modCrop">
          <ac:chgData name="Julianna Flanders" userId="34ce9b77-fb4c-4b6c-ba4c-f4b40a17293f" providerId="ADAL" clId="{6B1F71D3-A4B1-4B51-B482-C6D5EE6014EA}" dt="2021-05-04T16:09:22.060" v="2087" actId="732"/>
          <ac:picMkLst>
            <pc:docMk/>
            <pc:sldMk cId="184011180" sldId="330"/>
            <ac:picMk id="5" creationId="{F17639F9-344E-4277-B49A-4F204501750E}"/>
          </ac:picMkLst>
        </pc:picChg>
        <pc:picChg chg="mod modCrop">
          <ac:chgData name="Julianna Flanders" userId="34ce9b77-fb4c-4b6c-ba4c-f4b40a17293f" providerId="ADAL" clId="{6B1F71D3-A4B1-4B51-B482-C6D5EE6014EA}" dt="2021-05-04T16:09:28.624" v="2088" actId="732"/>
          <ac:picMkLst>
            <pc:docMk/>
            <pc:sldMk cId="184011180" sldId="330"/>
            <ac:picMk id="7" creationId="{679716CD-21C1-4E5E-AFA7-88B2C0DA84DD}"/>
          </ac:picMkLst>
        </pc:picChg>
        <pc:picChg chg="mod modCrop">
          <ac:chgData name="Julianna Flanders" userId="34ce9b77-fb4c-4b6c-ba4c-f4b40a17293f" providerId="ADAL" clId="{6B1F71D3-A4B1-4B51-B482-C6D5EE6014EA}" dt="2021-05-04T16:09:13.756" v="2086" actId="732"/>
          <ac:picMkLst>
            <pc:docMk/>
            <pc:sldMk cId="184011180" sldId="330"/>
            <ac:picMk id="8" creationId="{4863700E-EAA9-4C6F-9B29-CD457A55A7DC}"/>
          </ac:picMkLst>
        </pc:picChg>
        <pc:picChg chg="mod">
          <ac:chgData name="Julianna Flanders" userId="34ce9b77-fb4c-4b6c-ba4c-f4b40a17293f" providerId="ADAL" clId="{6B1F71D3-A4B1-4B51-B482-C6D5EE6014EA}" dt="2021-05-04T16:09:39.778" v="2090" actId="1076"/>
          <ac:picMkLst>
            <pc:docMk/>
            <pc:sldMk cId="184011180" sldId="330"/>
            <ac:picMk id="17" creationId="{428EF801-989F-4A0F-8E08-6CA8D2CF9E49}"/>
          </ac:picMkLst>
        </pc:picChg>
        <pc:picChg chg="mod">
          <ac:chgData name="Julianna Flanders" userId="34ce9b77-fb4c-4b6c-ba4c-f4b40a17293f" providerId="ADAL" clId="{6B1F71D3-A4B1-4B51-B482-C6D5EE6014EA}" dt="2021-05-04T16:09:39.778" v="2090" actId="1076"/>
          <ac:picMkLst>
            <pc:docMk/>
            <pc:sldMk cId="184011180" sldId="330"/>
            <ac:picMk id="20" creationId="{BF87F2A0-83CE-47FE-95B2-C1F1078583E0}"/>
          </ac:picMkLst>
        </pc:picChg>
      </pc:sldChg>
      <pc:sldChg chg="addSp delSp modSp add mod modClrScheme chgLayout">
        <pc:chgData name="Julianna Flanders" userId="34ce9b77-fb4c-4b6c-ba4c-f4b40a17293f" providerId="ADAL" clId="{6B1F71D3-A4B1-4B51-B482-C6D5EE6014EA}" dt="2021-05-04T16:12:41.575" v="2129" actId="1076"/>
        <pc:sldMkLst>
          <pc:docMk/>
          <pc:sldMk cId="1821682186" sldId="331"/>
        </pc:sldMkLst>
        <pc:spChg chg="add del mod">
          <ac:chgData name="Julianna Flanders" userId="34ce9b77-fb4c-4b6c-ba4c-f4b40a17293f" providerId="ADAL" clId="{6B1F71D3-A4B1-4B51-B482-C6D5EE6014EA}" dt="2021-05-04T16:11:19.730" v="2111" actId="478"/>
          <ac:spMkLst>
            <pc:docMk/>
            <pc:sldMk cId="1821682186" sldId="331"/>
            <ac:spMk id="4" creationId="{BF5D52E2-3D48-4A56-9E46-264B8FAE7D53}"/>
          </ac:spMkLst>
        </pc:spChg>
        <pc:spChg chg="add del mod ord">
          <ac:chgData name="Julianna Flanders" userId="34ce9b77-fb4c-4b6c-ba4c-f4b40a17293f" providerId="ADAL" clId="{6B1F71D3-A4B1-4B51-B482-C6D5EE6014EA}" dt="2021-05-04T16:12:03.138" v="2118" actId="478"/>
          <ac:spMkLst>
            <pc:docMk/>
            <pc:sldMk cId="1821682186" sldId="331"/>
            <ac:spMk id="6" creationId="{79159F72-0724-44D8-B7F8-7DAFC422BA3B}"/>
          </ac:spMkLst>
        </pc:spChg>
        <pc:spChg chg="add mod ord">
          <ac:chgData name="Julianna Flanders" userId="34ce9b77-fb4c-4b6c-ba4c-f4b40a17293f" providerId="ADAL" clId="{6B1F71D3-A4B1-4B51-B482-C6D5EE6014EA}" dt="2021-05-04T16:12:41.575" v="2129" actId="1076"/>
          <ac:spMkLst>
            <pc:docMk/>
            <pc:sldMk cId="1821682186" sldId="331"/>
            <ac:spMk id="12" creationId="{521100AD-AAEA-4B6D-A8C7-FD2E57ED34AB}"/>
          </ac:spMkLst>
        </pc:spChg>
        <pc:spChg chg="del mod">
          <ac:chgData name="Julianna Flanders" userId="34ce9b77-fb4c-4b6c-ba4c-f4b40a17293f" providerId="ADAL" clId="{6B1F71D3-A4B1-4B51-B482-C6D5EE6014EA}" dt="2021-05-04T16:11:17.592" v="2110" actId="478"/>
          <ac:spMkLst>
            <pc:docMk/>
            <pc:sldMk cId="1821682186" sldId="331"/>
            <ac:spMk id="13" creationId="{7C37318B-29A6-4557-B101-34CDADDF2F89}"/>
          </ac:spMkLst>
        </pc:spChg>
        <pc:picChg chg="mod">
          <ac:chgData name="Julianna Flanders" userId="34ce9b77-fb4c-4b6c-ba4c-f4b40a17293f" providerId="ADAL" clId="{6B1F71D3-A4B1-4B51-B482-C6D5EE6014EA}" dt="2021-05-04T16:12:37.737" v="2128" actId="1076"/>
          <ac:picMkLst>
            <pc:docMk/>
            <pc:sldMk cId="1821682186" sldId="331"/>
            <ac:picMk id="2" creationId="{8D3FE463-8B13-4281-BA95-137ADBE99B63}"/>
          </ac:picMkLst>
        </pc:picChg>
        <pc:picChg chg="del">
          <ac:chgData name="Julianna Flanders" userId="34ce9b77-fb4c-4b6c-ba4c-f4b40a17293f" providerId="ADAL" clId="{6B1F71D3-A4B1-4B51-B482-C6D5EE6014EA}" dt="2021-05-04T16:10:39.487" v="2097" actId="478"/>
          <ac:picMkLst>
            <pc:docMk/>
            <pc:sldMk cId="1821682186" sldId="331"/>
            <ac:picMk id="5" creationId="{F17639F9-344E-4277-B49A-4F204501750E}"/>
          </ac:picMkLst>
        </pc:picChg>
        <pc:picChg chg="del">
          <ac:chgData name="Julianna Flanders" userId="34ce9b77-fb4c-4b6c-ba4c-f4b40a17293f" providerId="ADAL" clId="{6B1F71D3-A4B1-4B51-B482-C6D5EE6014EA}" dt="2021-05-04T16:10:39.487" v="2097" actId="478"/>
          <ac:picMkLst>
            <pc:docMk/>
            <pc:sldMk cId="1821682186" sldId="331"/>
            <ac:picMk id="7" creationId="{679716CD-21C1-4E5E-AFA7-88B2C0DA84DD}"/>
          </ac:picMkLst>
        </pc:picChg>
        <pc:picChg chg="del">
          <ac:chgData name="Julianna Flanders" userId="34ce9b77-fb4c-4b6c-ba4c-f4b40a17293f" providerId="ADAL" clId="{6B1F71D3-A4B1-4B51-B482-C6D5EE6014EA}" dt="2021-05-04T16:10:39.487" v="2097" actId="478"/>
          <ac:picMkLst>
            <pc:docMk/>
            <pc:sldMk cId="1821682186" sldId="331"/>
            <ac:picMk id="8" creationId="{4863700E-EAA9-4C6F-9B29-CD457A55A7DC}"/>
          </ac:picMkLst>
        </pc:picChg>
        <pc:picChg chg="add mod">
          <ac:chgData name="Julianna Flanders" userId="34ce9b77-fb4c-4b6c-ba4c-f4b40a17293f" providerId="ADAL" clId="{6B1F71D3-A4B1-4B51-B482-C6D5EE6014EA}" dt="2021-05-04T16:12:34.060" v="2127" actId="1076"/>
          <ac:picMkLst>
            <pc:docMk/>
            <pc:sldMk cId="1821682186" sldId="331"/>
            <ac:picMk id="9" creationId="{7A2628F5-7D38-4BE8-981B-FB8BCABCDFE7}"/>
          </ac:picMkLst>
        </pc:picChg>
        <pc:picChg chg="add mod">
          <ac:chgData name="Julianna Flanders" userId="34ce9b77-fb4c-4b6c-ba4c-f4b40a17293f" providerId="ADAL" clId="{6B1F71D3-A4B1-4B51-B482-C6D5EE6014EA}" dt="2021-05-04T16:12:34.060" v="2127" actId="1076"/>
          <ac:picMkLst>
            <pc:docMk/>
            <pc:sldMk cId="1821682186" sldId="331"/>
            <ac:picMk id="10" creationId="{6CB1BEAE-4E9E-4158-AE70-854E0BDB96D5}"/>
          </ac:picMkLst>
        </pc:picChg>
        <pc:picChg chg="add mod">
          <ac:chgData name="Julianna Flanders" userId="34ce9b77-fb4c-4b6c-ba4c-f4b40a17293f" providerId="ADAL" clId="{6B1F71D3-A4B1-4B51-B482-C6D5EE6014EA}" dt="2021-05-04T16:12:34.060" v="2127" actId="1076"/>
          <ac:picMkLst>
            <pc:docMk/>
            <pc:sldMk cId="1821682186" sldId="331"/>
            <ac:picMk id="11" creationId="{D00BBB8D-8FFB-4EEA-9A0C-E9ABCED7C2A8}"/>
          </ac:picMkLst>
        </pc:picChg>
      </pc:sldChg>
      <pc:sldChg chg="add del">
        <pc:chgData name="Julianna Flanders" userId="34ce9b77-fb4c-4b6c-ba4c-f4b40a17293f" providerId="ADAL" clId="{6B1F71D3-A4B1-4B51-B482-C6D5EE6014EA}" dt="2021-05-04T16:23:43.045" v="2337" actId="2696"/>
        <pc:sldMkLst>
          <pc:docMk/>
          <pc:sldMk cId="252666244" sldId="332"/>
        </pc:sldMkLst>
      </pc:sldChg>
      <pc:sldChg chg="addSp delSp modSp add mod ord modClrScheme chgLayout">
        <pc:chgData name="Julianna Flanders" userId="34ce9b77-fb4c-4b6c-ba4c-f4b40a17293f" providerId="ADAL" clId="{6B1F71D3-A4B1-4B51-B482-C6D5EE6014EA}" dt="2021-05-04T17:49:28.135" v="2988" actId="207"/>
        <pc:sldMkLst>
          <pc:docMk/>
          <pc:sldMk cId="288344778" sldId="332"/>
        </pc:sldMkLst>
        <pc:spChg chg="add del mod ord">
          <ac:chgData name="Julianna Flanders" userId="34ce9b77-fb4c-4b6c-ba4c-f4b40a17293f" providerId="ADAL" clId="{6B1F71D3-A4B1-4B51-B482-C6D5EE6014EA}" dt="2021-05-04T16:26:54.188" v="2366" actId="478"/>
          <ac:spMkLst>
            <pc:docMk/>
            <pc:sldMk cId="288344778" sldId="332"/>
            <ac:spMk id="2" creationId="{C7EE50C9-BFF2-4025-8C88-4DA199FCEA2A}"/>
          </ac:spMkLst>
        </pc:spChg>
        <pc:spChg chg="add del mod ord">
          <ac:chgData name="Julianna Flanders" userId="34ce9b77-fb4c-4b6c-ba4c-f4b40a17293f" providerId="ADAL" clId="{6B1F71D3-A4B1-4B51-B482-C6D5EE6014EA}" dt="2021-05-04T16:26:52.724" v="2365" actId="478"/>
          <ac:spMkLst>
            <pc:docMk/>
            <pc:sldMk cId="288344778" sldId="332"/>
            <ac:spMk id="3" creationId="{E1451435-026E-4285-88B1-C71A35AE5B1D}"/>
          </ac:spMkLst>
        </pc:spChg>
        <pc:spChg chg="add mod">
          <ac:chgData name="Julianna Flanders" userId="34ce9b77-fb4c-4b6c-ba4c-f4b40a17293f" providerId="ADAL" clId="{6B1F71D3-A4B1-4B51-B482-C6D5EE6014EA}" dt="2021-05-04T16:45:00.750" v="2748" actId="14861"/>
          <ac:spMkLst>
            <pc:docMk/>
            <pc:sldMk cId="288344778" sldId="332"/>
            <ac:spMk id="11" creationId="{53A9EFB0-10D9-46BF-811E-6EEC12249A37}"/>
          </ac:spMkLst>
        </pc:spChg>
        <pc:spChg chg="add mod">
          <ac:chgData name="Julianna Flanders" userId="34ce9b77-fb4c-4b6c-ba4c-f4b40a17293f" providerId="ADAL" clId="{6B1F71D3-A4B1-4B51-B482-C6D5EE6014EA}" dt="2021-05-04T17:49:28.135" v="2988" actId="207"/>
          <ac:spMkLst>
            <pc:docMk/>
            <pc:sldMk cId="288344778" sldId="332"/>
            <ac:spMk id="12" creationId="{092666D1-3D0E-4DAD-8BE9-14418ECBF2AC}"/>
          </ac:spMkLst>
        </pc:spChg>
        <pc:spChg chg="del mod">
          <ac:chgData name="Julianna Flanders" userId="34ce9b77-fb4c-4b6c-ba4c-f4b40a17293f" providerId="ADAL" clId="{6B1F71D3-A4B1-4B51-B482-C6D5EE6014EA}" dt="2021-05-04T16:38:10.639" v="2590" actId="478"/>
          <ac:spMkLst>
            <pc:docMk/>
            <pc:sldMk cId="288344778" sldId="332"/>
            <ac:spMk id="13" creationId="{ED47C701-C786-4058-BC95-9A5B1EBBABD7}"/>
          </ac:spMkLst>
        </pc:spChg>
        <pc:spChg chg="add mod">
          <ac:chgData name="Julianna Flanders" userId="34ce9b77-fb4c-4b6c-ba4c-f4b40a17293f" providerId="ADAL" clId="{6B1F71D3-A4B1-4B51-B482-C6D5EE6014EA}" dt="2021-05-04T16:45:00.750" v="2748" actId="14861"/>
          <ac:spMkLst>
            <pc:docMk/>
            <pc:sldMk cId="288344778" sldId="332"/>
            <ac:spMk id="14" creationId="{C75B93AD-FBED-461E-A2CF-99BB8843564C}"/>
          </ac:spMkLst>
        </pc:spChg>
        <pc:spChg chg="del mod">
          <ac:chgData name="Julianna Flanders" userId="34ce9b77-fb4c-4b6c-ba4c-f4b40a17293f" providerId="ADAL" clId="{6B1F71D3-A4B1-4B51-B482-C6D5EE6014EA}" dt="2021-05-04T16:38:55.696" v="2604" actId="478"/>
          <ac:spMkLst>
            <pc:docMk/>
            <pc:sldMk cId="288344778" sldId="332"/>
            <ac:spMk id="15" creationId="{F1EEE3AD-AD7B-4ADD-81C0-AACF0F4AAAAC}"/>
          </ac:spMkLst>
        </pc:spChg>
        <pc:spChg chg="del mod">
          <ac:chgData name="Julianna Flanders" userId="34ce9b77-fb4c-4b6c-ba4c-f4b40a17293f" providerId="ADAL" clId="{6B1F71D3-A4B1-4B51-B482-C6D5EE6014EA}" dt="2021-05-04T16:37:00.973" v="2562" actId="478"/>
          <ac:spMkLst>
            <pc:docMk/>
            <pc:sldMk cId="288344778" sldId="332"/>
            <ac:spMk id="16" creationId="{A3F11C20-856B-4971-9F52-353A12E6E859}"/>
          </ac:spMkLst>
        </pc:spChg>
        <pc:spChg chg="del mod">
          <ac:chgData name="Julianna Flanders" userId="34ce9b77-fb4c-4b6c-ba4c-f4b40a17293f" providerId="ADAL" clId="{6B1F71D3-A4B1-4B51-B482-C6D5EE6014EA}" dt="2021-05-04T16:37:39.326" v="2581" actId="478"/>
          <ac:spMkLst>
            <pc:docMk/>
            <pc:sldMk cId="288344778" sldId="332"/>
            <ac:spMk id="17" creationId="{F6FBF735-7C40-4D2A-B3B5-971CAF6C896C}"/>
          </ac:spMkLst>
        </pc:spChg>
        <pc:spChg chg="del mod">
          <ac:chgData name="Julianna Flanders" userId="34ce9b77-fb4c-4b6c-ba4c-f4b40a17293f" providerId="ADAL" clId="{6B1F71D3-A4B1-4B51-B482-C6D5EE6014EA}" dt="2021-05-04T16:38:25.548" v="2595" actId="478"/>
          <ac:spMkLst>
            <pc:docMk/>
            <pc:sldMk cId="288344778" sldId="332"/>
            <ac:spMk id="18" creationId="{9CE614B0-2797-4C3B-ADA0-645165CA2C0B}"/>
          </ac:spMkLst>
        </pc:spChg>
        <pc:spChg chg="add mod">
          <ac:chgData name="Julianna Flanders" userId="34ce9b77-fb4c-4b6c-ba4c-f4b40a17293f" providerId="ADAL" clId="{6B1F71D3-A4B1-4B51-B482-C6D5EE6014EA}" dt="2021-05-04T16:45:00.750" v="2748" actId="14861"/>
          <ac:spMkLst>
            <pc:docMk/>
            <pc:sldMk cId="288344778" sldId="332"/>
            <ac:spMk id="19" creationId="{3964C9A5-7BA3-44CB-8F19-85037FFAF685}"/>
          </ac:spMkLst>
        </pc:spChg>
        <pc:spChg chg="mod ord">
          <ac:chgData name="Julianna Flanders" userId="34ce9b77-fb4c-4b6c-ba4c-f4b40a17293f" providerId="ADAL" clId="{6B1F71D3-A4B1-4B51-B482-C6D5EE6014EA}" dt="2021-05-04T16:45:18.931" v="2750" actId="1076"/>
          <ac:spMkLst>
            <pc:docMk/>
            <pc:sldMk cId="288344778" sldId="332"/>
            <ac:spMk id="20" creationId="{B7760458-05E1-4731-97DC-ACA4642D2D02}"/>
          </ac:spMkLst>
        </pc:spChg>
        <pc:spChg chg="add mod">
          <ac:chgData name="Julianna Flanders" userId="34ce9b77-fb4c-4b6c-ba4c-f4b40a17293f" providerId="ADAL" clId="{6B1F71D3-A4B1-4B51-B482-C6D5EE6014EA}" dt="2021-05-04T17:49:10.381" v="2986" actId="207"/>
          <ac:spMkLst>
            <pc:docMk/>
            <pc:sldMk cId="288344778" sldId="332"/>
            <ac:spMk id="21" creationId="{13E48C9A-268E-4A67-8403-7B075A82CB09}"/>
          </ac:spMkLst>
        </pc:spChg>
        <pc:spChg chg="mod">
          <ac:chgData name="Julianna Flanders" userId="34ce9b77-fb4c-4b6c-ba4c-f4b40a17293f" providerId="ADAL" clId="{6B1F71D3-A4B1-4B51-B482-C6D5EE6014EA}" dt="2021-05-04T17:49:02.625" v="2984" actId="207"/>
          <ac:spMkLst>
            <pc:docMk/>
            <pc:sldMk cId="288344778" sldId="332"/>
            <ac:spMk id="22" creationId="{88C56ED8-6B29-4E3E-948A-AEEBF53E5D8C}"/>
          </ac:spMkLst>
        </pc:spChg>
      </pc:sldChg>
      <pc:sldChg chg="addSp delSp modSp new mod ord modClrScheme chgLayout">
        <pc:chgData name="Julianna Flanders" userId="34ce9b77-fb4c-4b6c-ba4c-f4b40a17293f" providerId="ADAL" clId="{6B1F71D3-A4B1-4B51-B482-C6D5EE6014EA}" dt="2021-05-04T18:56:20.642" v="3072"/>
        <pc:sldMkLst>
          <pc:docMk/>
          <pc:sldMk cId="3028507927" sldId="333"/>
        </pc:sldMkLst>
        <pc:spChg chg="del mod ord">
          <ac:chgData name="Julianna Flanders" userId="34ce9b77-fb4c-4b6c-ba4c-f4b40a17293f" providerId="ADAL" clId="{6B1F71D3-A4B1-4B51-B482-C6D5EE6014EA}" dt="2021-05-04T18:38:33.570" v="2996" actId="700"/>
          <ac:spMkLst>
            <pc:docMk/>
            <pc:sldMk cId="3028507927" sldId="333"/>
            <ac:spMk id="2" creationId="{88914EE9-0055-4F9C-93ED-8B9FF8B05F1A}"/>
          </ac:spMkLst>
        </pc:spChg>
        <pc:spChg chg="del mod ord">
          <ac:chgData name="Julianna Flanders" userId="34ce9b77-fb4c-4b6c-ba4c-f4b40a17293f" providerId="ADAL" clId="{6B1F71D3-A4B1-4B51-B482-C6D5EE6014EA}" dt="2021-05-04T18:38:33.570" v="2996" actId="700"/>
          <ac:spMkLst>
            <pc:docMk/>
            <pc:sldMk cId="3028507927" sldId="333"/>
            <ac:spMk id="3" creationId="{8DC37DB3-EB2D-4473-A3C2-AA4C7614CAC6}"/>
          </ac:spMkLst>
        </pc:spChg>
        <pc:spChg chg="add del mod ord">
          <ac:chgData name="Julianna Flanders" userId="34ce9b77-fb4c-4b6c-ba4c-f4b40a17293f" providerId="ADAL" clId="{6B1F71D3-A4B1-4B51-B482-C6D5EE6014EA}" dt="2021-05-04T18:39:20.369" v="2998" actId="478"/>
          <ac:spMkLst>
            <pc:docMk/>
            <pc:sldMk cId="3028507927" sldId="333"/>
            <ac:spMk id="4" creationId="{7F5E84B2-F916-4214-9E35-D672E0F8DD44}"/>
          </ac:spMkLst>
        </pc:spChg>
        <pc:spChg chg="add del mod ord">
          <ac:chgData name="Julianna Flanders" userId="34ce9b77-fb4c-4b6c-ba4c-f4b40a17293f" providerId="ADAL" clId="{6B1F71D3-A4B1-4B51-B482-C6D5EE6014EA}" dt="2021-05-04T18:39:23.543" v="2999" actId="478"/>
          <ac:spMkLst>
            <pc:docMk/>
            <pc:sldMk cId="3028507927" sldId="333"/>
            <ac:spMk id="5" creationId="{80F00482-C57A-4D86-BF29-479FF41A3925}"/>
          </ac:spMkLst>
        </pc:spChg>
        <pc:spChg chg="add del mod ord">
          <ac:chgData name="Julianna Flanders" userId="34ce9b77-fb4c-4b6c-ba4c-f4b40a17293f" providerId="ADAL" clId="{6B1F71D3-A4B1-4B51-B482-C6D5EE6014EA}" dt="2021-05-04T18:38:35.116" v="2997" actId="478"/>
          <ac:spMkLst>
            <pc:docMk/>
            <pc:sldMk cId="3028507927" sldId="333"/>
            <ac:spMk id="6" creationId="{D8E8D860-CE33-428C-8C3C-3514E0A67C4A}"/>
          </ac:spMkLst>
        </pc:spChg>
        <pc:spChg chg="add mod">
          <ac:chgData name="Julianna Flanders" userId="34ce9b77-fb4c-4b6c-ba4c-f4b40a17293f" providerId="ADAL" clId="{6B1F71D3-A4B1-4B51-B482-C6D5EE6014EA}" dt="2021-05-04T18:43:14.881" v="3010" actId="1076"/>
          <ac:spMkLst>
            <pc:docMk/>
            <pc:sldMk cId="3028507927" sldId="333"/>
            <ac:spMk id="10" creationId="{D4977AA3-B285-47E3-BA1A-11D1BA85A94B}"/>
          </ac:spMkLst>
        </pc:spChg>
        <pc:spChg chg="add mod">
          <ac:chgData name="Julianna Flanders" userId="34ce9b77-fb4c-4b6c-ba4c-f4b40a17293f" providerId="ADAL" clId="{6B1F71D3-A4B1-4B51-B482-C6D5EE6014EA}" dt="2021-05-04T18:43:14.881" v="3010" actId="1076"/>
          <ac:spMkLst>
            <pc:docMk/>
            <pc:sldMk cId="3028507927" sldId="333"/>
            <ac:spMk id="11" creationId="{98FD4D01-F3AD-45F7-B551-F97D6FA84FEF}"/>
          </ac:spMkLst>
        </pc:spChg>
        <pc:picChg chg="add mod">
          <ac:chgData name="Julianna Flanders" userId="34ce9b77-fb4c-4b6c-ba4c-f4b40a17293f" providerId="ADAL" clId="{6B1F71D3-A4B1-4B51-B482-C6D5EE6014EA}" dt="2021-05-04T18:43:40.409" v="3014" actId="14100"/>
          <ac:picMkLst>
            <pc:docMk/>
            <pc:sldMk cId="3028507927" sldId="333"/>
            <ac:picMk id="7" creationId="{C1E25466-220C-44FB-95E3-A24F14B3FBE0}"/>
          </ac:picMkLst>
        </pc:picChg>
        <pc:picChg chg="add mod">
          <ac:chgData name="Julianna Flanders" userId="34ce9b77-fb4c-4b6c-ba4c-f4b40a17293f" providerId="ADAL" clId="{6B1F71D3-A4B1-4B51-B482-C6D5EE6014EA}" dt="2021-05-04T18:49:01.468" v="3068" actId="1076"/>
          <ac:picMkLst>
            <pc:docMk/>
            <pc:sldMk cId="3028507927" sldId="333"/>
            <ac:picMk id="9" creationId="{85E8CEE7-13C7-43E0-B025-6047F301DF4C}"/>
          </ac:picMkLst>
        </pc:picChg>
      </pc:sldChg>
      <pc:sldChg chg="addSp delSp modSp add mod ord modClrScheme chgLayout">
        <pc:chgData name="Julianna Flanders" userId="34ce9b77-fb4c-4b6c-ba4c-f4b40a17293f" providerId="ADAL" clId="{6B1F71D3-A4B1-4B51-B482-C6D5EE6014EA}" dt="2021-05-04T18:56:20.642" v="3072"/>
        <pc:sldMkLst>
          <pc:docMk/>
          <pc:sldMk cId="1475060731" sldId="334"/>
        </pc:sldMkLst>
        <pc:spChg chg="add mod">
          <ac:chgData name="Julianna Flanders" userId="34ce9b77-fb4c-4b6c-ba4c-f4b40a17293f" providerId="ADAL" clId="{6B1F71D3-A4B1-4B51-B482-C6D5EE6014EA}" dt="2021-05-04T18:47:31.896" v="3067" actId="20577"/>
          <ac:spMkLst>
            <pc:docMk/>
            <pc:sldMk cId="1475060731" sldId="334"/>
            <ac:spMk id="2" creationId="{5B12BB06-1C0F-4E49-BB1B-6A3724BA2C31}"/>
          </ac:spMkLst>
        </pc:spChg>
        <pc:spChg chg="add del mod">
          <ac:chgData name="Julianna Flanders" userId="34ce9b77-fb4c-4b6c-ba4c-f4b40a17293f" providerId="ADAL" clId="{6B1F71D3-A4B1-4B51-B482-C6D5EE6014EA}" dt="2021-05-04T18:47:02.727" v="3025" actId="478"/>
          <ac:spMkLst>
            <pc:docMk/>
            <pc:sldMk cId="1475060731" sldId="334"/>
            <ac:spMk id="3" creationId="{66E5E362-2C6B-42C7-AA76-C2546AEE8DA4}"/>
          </ac:spMkLst>
        </pc:spChg>
        <pc:spChg chg="add mod">
          <ac:chgData name="Julianna Flanders" userId="34ce9b77-fb4c-4b6c-ba4c-f4b40a17293f" providerId="ADAL" clId="{6B1F71D3-A4B1-4B51-B482-C6D5EE6014EA}" dt="2021-05-04T18:47:18.215" v="3029" actId="14100"/>
          <ac:spMkLst>
            <pc:docMk/>
            <pc:sldMk cId="1475060731" sldId="334"/>
            <ac:spMk id="4" creationId="{189B5DF6-D4D6-4A59-AD57-AE637139264E}"/>
          </ac:spMkLst>
        </pc:spChg>
        <pc:spChg chg="del">
          <ac:chgData name="Julianna Flanders" userId="34ce9b77-fb4c-4b6c-ba4c-f4b40a17293f" providerId="ADAL" clId="{6B1F71D3-A4B1-4B51-B482-C6D5EE6014EA}" dt="2021-05-04T18:44:52.522" v="3017" actId="478"/>
          <ac:spMkLst>
            <pc:docMk/>
            <pc:sldMk cId="1475060731" sldId="334"/>
            <ac:spMk id="10" creationId="{D4977AA3-B285-47E3-BA1A-11D1BA85A94B}"/>
          </ac:spMkLst>
        </pc:spChg>
        <pc:spChg chg="del">
          <ac:chgData name="Julianna Flanders" userId="34ce9b77-fb4c-4b6c-ba4c-f4b40a17293f" providerId="ADAL" clId="{6B1F71D3-A4B1-4B51-B482-C6D5EE6014EA}" dt="2021-05-04T18:44:52.522" v="3017" actId="478"/>
          <ac:spMkLst>
            <pc:docMk/>
            <pc:sldMk cId="1475060731" sldId="334"/>
            <ac:spMk id="11" creationId="{98FD4D01-F3AD-45F7-B551-F97D6FA84FEF}"/>
          </ac:spMkLst>
        </pc:spChg>
        <pc:picChg chg="add del">
          <ac:chgData name="Julianna Flanders" userId="34ce9b77-fb4c-4b6c-ba4c-f4b40a17293f" providerId="ADAL" clId="{6B1F71D3-A4B1-4B51-B482-C6D5EE6014EA}" dt="2021-05-04T18:47:22.576" v="3031" actId="22"/>
          <ac:picMkLst>
            <pc:docMk/>
            <pc:sldMk cId="1475060731" sldId="334"/>
            <ac:picMk id="6" creationId="{0DA087DE-E6D7-4388-BF6E-30C0920722C4}"/>
          </ac:picMkLst>
        </pc:picChg>
        <pc:picChg chg="del">
          <ac:chgData name="Julianna Flanders" userId="34ce9b77-fb4c-4b6c-ba4c-f4b40a17293f" providerId="ADAL" clId="{6B1F71D3-A4B1-4B51-B482-C6D5EE6014EA}" dt="2021-05-04T18:44:52.522" v="3017" actId="478"/>
          <ac:picMkLst>
            <pc:docMk/>
            <pc:sldMk cId="1475060731" sldId="334"/>
            <ac:picMk id="7" creationId="{C1E25466-220C-44FB-95E3-A24F14B3FBE0}"/>
          </ac:picMkLst>
        </pc:picChg>
        <pc:picChg chg="del mod">
          <ac:chgData name="Julianna Flanders" userId="34ce9b77-fb4c-4b6c-ba4c-f4b40a17293f" providerId="ADAL" clId="{6B1F71D3-A4B1-4B51-B482-C6D5EE6014EA}" dt="2021-05-04T18:44:52.522" v="3017" actId="478"/>
          <ac:picMkLst>
            <pc:docMk/>
            <pc:sldMk cId="1475060731" sldId="334"/>
            <ac:picMk id="9" creationId="{85E8CEE7-13C7-43E0-B025-6047F301DF4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78D60-C5CC-4D7C-92B4-3004BE776F94}" type="doc">
      <dgm:prSet loTypeId="urn:microsoft.com/office/officeart/2005/8/layout/pyramid3" loCatId="pyramid" qsTypeId="urn:microsoft.com/office/officeart/2005/8/quickstyle/simple1" qsCatId="simple" csTypeId="urn:microsoft.com/office/officeart/2005/8/colors/accent2_2" csCatId="accent2" phldr="1"/>
      <dgm:spPr/>
    </dgm:pt>
    <dgm:pt modelId="{B1EA9928-E60D-4A43-A141-9ADFEA5077EA}">
      <dgm:prSet phldrT="[Text]" phldr="0" custT="1"/>
      <dgm:spPr/>
      <dgm:t>
        <a:bodyPr/>
        <a:lstStyle/>
        <a:p>
          <a:pPr algn="ctr" rtl="0"/>
          <a:r>
            <a:rPr lang="en-US" sz="1800" dirty="0">
              <a:solidFill>
                <a:schemeClr val="bg1"/>
              </a:solidFill>
              <a:latin typeface="Bahnschrift SemiCondensed"/>
            </a:rPr>
            <a:t>5-year Diversity and Inclusion Plan</a:t>
          </a:r>
          <a:endParaRPr lang="en-US" sz="1800" dirty="0">
            <a:solidFill>
              <a:schemeClr val="bg1"/>
            </a:solidFill>
          </a:endParaRPr>
        </a:p>
      </dgm:t>
    </dgm:pt>
    <dgm:pt modelId="{042BBA63-C0F2-4D75-A2EE-F257AD0DC4B1}" type="parTrans" cxnId="{31A57080-BBF4-4B37-970F-41161FF3CFAE}">
      <dgm:prSet/>
      <dgm:spPr/>
      <dgm:t>
        <a:bodyPr/>
        <a:lstStyle/>
        <a:p>
          <a:endParaRPr lang="en-US" sz="1600">
            <a:solidFill>
              <a:schemeClr val="bg1"/>
            </a:solidFill>
          </a:endParaRPr>
        </a:p>
      </dgm:t>
    </dgm:pt>
    <dgm:pt modelId="{7E5EA7BE-8D0A-4FC3-8721-7C38DE0D6E17}" type="sibTrans" cxnId="{31A57080-BBF4-4B37-970F-41161FF3CFAE}">
      <dgm:prSet/>
      <dgm:spPr/>
      <dgm:t>
        <a:bodyPr/>
        <a:lstStyle/>
        <a:p>
          <a:endParaRPr lang="en-US" sz="1600">
            <a:solidFill>
              <a:schemeClr val="bg1"/>
            </a:solidFill>
          </a:endParaRPr>
        </a:p>
      </dgm:t>
    </dgm:pt>
    <dgm:pt modelId="{33D0822B-8A2F-48C4-B12E-D57F9B0A1EB5}">
      <dgm:prSet phldr="0" custT="1"/>
      <dgm:spPr/>
      <dgm:t>
        <a:bodyPr/>
        <a:lstStyle/>
        <a:p>
          <a:pPr algn="ctr" rtl="0">
            <a:lnSpc>
              <a:spcPct val="90000"/>
            </a:lnSpc>
          </a:pPr>
          <a:r>
            <a:rPr lang="en-US" sz="1600" dirty="0">
              <a:solidFill>
                <a:schemeClr val="bg1"/>
              </a:solidFill>
              <a:latin typeface="Bahnschrift SemiCondensed"/>
            </a:rPr>
            <a:t>Levy reauthorization, resulting in public </a:t>
          </a:r>
          <a:r>
            <a:rPr lang="en-US" sz="1800" dirty="0">
              <a:solidFill>
                <a:schemeClr val="bg1"/>
              </a:solidFill>
              <a:latin typeface="Bahnschrift SemiCondensed"/>
            </a:rPr>
            <a:t>services</a:t>
          </a:r>
          <a:r>
            <a:rPr lang="en-US" sz="1600" dirty="0">
              <a:solidFill>
                <a:schemeClr val="bg1"/>
              </a:solidFill>
              <a:latin typeface="Bahnschrift SemiCondensed"/>
            </a:rPr>
            <a:t> reorganization</a:t>
          </a:r>
          <a:endParaRPr lang="en-US" sz="1600" dirty="0">
            <a:solidFill>
              <a:schemeClr val="bg1"/>
            </a:solidFill>
          </a:endParaRPr>
        </a:p>
      </dgm:t>
    </dgm:pt>
    <dgm:pt modelId="{D0FDDC0A-5133-452B-988F-70DBB3BD29C7}" type="parTrans" cxnId="{FAA289D8-AA70-4D80-9B00-DDEB962E12B3}">
      <dgm:prSet/>
      <dgm:spPr/>
      <dgm:t>
        <a:bodyPr/>
        <a:lstStyle/>
        <a:p>
          <a:endParaRPr lang="en-US" sz="1600">
            <a:solidFill>
              <a:schemeClr val="bg1"/>
            </a:solidFill>
          </a:endParaRPr>
        </a:p>
      </dgm:t>
    </dgm:pt>
    <dgm:pt modelId="{03C3A6B9-7D98-4073-96E1-0A6149E16DDA}" type="sibTrans" cxnId="{FAA289D8-AA70-4D80-9B00-DDEB962E12B3}">
      <dgm:prSet/>
      <dgm:spPr/>
      <dgm:t>
        <a:bodyPr/>
        <a:lstStyle/>
        <a:p>
          <a:endParaRPr lang="en-US" sz="1600">
            <a:solidFill>
              <a:schemeClr val="bg1"/>
            </a:solidFill>
          </a:endParaRPr>
        </a:p>
      </dgm:t>
    </dgm:pt>
    <dgm:pt modelId="{65578085-9199-40AE-9030-EA1CD776C71E}">
      <dgm:prSet phldr="0" custT="1"/>
      <dgm:spPr/>
      <dgm:t>
        <a:bodyPr/>
        <a:lstStyle/>
        <a:p>
          <a:pPr algn="ctr" rtl="0">
            <a:lnSpc>
              <a:spcPct val="90000"/>
            </a:lnSpc>
          </a:pPr>
          <a:r>
            <a:rPr lang="en-US" sz="1800" dirty="0">
              <a:solidFill>
                <a:schemeClr val="bg1"/>
              </a:solidFill>
              <a:latin typeface="Bahnschrift SemiCondensed"/>
            </a:rPr>
            <a:t>2017 Urban Libraries Council statement on </a:t>
          </a:r>
          <a:r>
            <a:rPr lang="en-US" sz="1800" i="1" dirty="0">
              <a:solidFill>
                <a:schemeClr val="bg1"/>
              </a:solidFill>
              <a:latin typeface="Bahnschrift SemiCondensed"/>
            </a:rPr>
            <a:t>Social and Racial Equity</a:t>
          </a:r>
          <a:endParaRPr lang="en-US" sz="1800" dirty="0">
            <a:solidFill>
              <a:schemeClr val="bg1"/>
            </a:solidFill>
          </a:endParaRPr>
        </a:p>
      </dgm:t>
    </dgm:pt>
    <dgm:pt modelId="{200CDF29-E56D-4931-9358-C86BC0F94EDF}" type="parTrans" cxnId="{EEC10892-CA26-4D71-84B6-63962CF8C7C0}">
      <dgm:prSet/>
      <dgm:spPr/>
      <dgm:t>
        <a:bodyPr/>
        <a:lstStyle/>
        <a:p>
          <a:endParaRPr lang="en-US" sz="1600">
            <a:solidFill>
              <a:schemeClr val="bg1"/>
            </a:solidFill>
          </a:endParaRPr>
        </a:p>
      </dgm:t>
    </dgm:pt>
    <dgm:pt modelId="{064E9C41-E6C5-4ACE-B441-05E97D680BBA}" type="sibTrans" cxnId="{EEC10892-CA26-4D71-84B6-63962CF8C7C0}">
      <dgm:prSet/>
      <dgm:spPr/>
      <dgm:t>
        <a:bodyPr/>
        <a:lstStyle/>
        <a:p>
          <a:endParaRPr lang="en-US" sz="1600">
            <a:solidFill>
              <a:schemeClr val="bg1"/>
            </a:solidFill>
          </a:endParaRPr>
        </a:p>
      </dgm:t>
    </dgm:pt>
    <dgm:pt modelId="{1103D657-8BAF-429C-8D66-4EF9833B46CF}">
      <dgm:prSet phldr="0" custT="1"/>
      <dgm:spPr/>
      <dgm:t>
        <a:bodyPr/>
        <a:lstStyle/>
        <a:p>
          <a:pPr algn="ctr" rtl="0">
            <a:lnSpc>
              <a:spcPct val="90000"/>
            </a:lnSpc>
          </a:pPr>
          <a:r>
            <a:rPr lang="en-US" sz="1600" dirty="0">
              <a:solidFill>
                <a:schemeClr val="bg1"/>
              </a:solidFill>
              <a:latin typeface="Bahnschrift SemiCondensed"/>
            </a:rPr>
            <a:t>System-strong </a:t>
          </a:r>
          <a:br>
            <a:rPr lang="en-US" sz="1600" dirty="0">
              <a:solidFill>
                <a:schemeClr val="bg1"/>
              </a:solidFill>
              <a:latin typeface="Bahnschrift SemiCondensed"/>
            </a:rPr>
          </a:br>
          <a:r>
            <a:rPr lang="en-US" sz="1600" dirty="0">
              <a:solidFill>
                <a:schemeClr val="bg1"/>
              </a:solidFill>
              <a:latin typeface="Bahnschrift SemiCondensed"/>
            </a:rPr>
            <a:t>thinking</a:t>
          </a:r>
        </a:p>
        <a:p>
          <a:pPr algn="ctr" rtl="0">
            <a:lnSpc>
              <a:spcPct val="90000"/>
            </a:lnSpc>
          </a:pPr>
          <a:endParaRPr lang="en-US" sz="1600" dirty="0">
            <a:solidFill>
              <a:schemeClr val="bg1"/>
            </a:solidFill>
          </a:endParaRPr>
        </a:p>
      </dgm:t>
    </dgm:pt>
    <dgm:pt modelId="{8B11DF95-EDEB-4033-80BA-39D20045435C}" type="parTrans" cxnId="{1A78012E-81F7-4BD8-990D-9536A46B002C}">
      <dgm:prSet/>
      <dgm:spPr/>
      <dgm:t>
        <a:bodyPr/>
        <a:lstStyle/>
        <a:p>
          <a:endParaRPr lang="en-US" sz="1600">
            <a:solidFill>
              <a:schemeClr val="bg1"/>
            </a:solidFill>
          </a:endParaRPr>
        </a:p>
      </dgm:t>
    </dgm:pt>
    <dgm:pt modelId="{2C4F50D6-40B6-4BA7-B126-FC68009DFB28}" type="sibTrans" cxnId="{1A78012E-81F7-4BD8-990D-9536A46B002C}">
      <dgm:prSet/>
      <dgm:spPr/>
      <dgm:t>
        <a:bodyPr/>
        <a:lstStyle/>
        <a:p>
          <a:endParaRPr lang="en-US" sz="1600">
            <a:solidFill>
              <a:schemeClr val="bg1"/>
            </a:solidFill>
          </a:endParaRPr>
        </a:p>
      </dgm:t>
    </dgm:pt>
    <dgm:pt modelId="{684C0177-7DE0-475D-B5A6-DA030BE8CF5F}" type="pres">
      <dgm:prSet presAssocID="{09578D60-C5CC-4D7C-92B4-3004BE776F94}" presName="Name0" presStyleCnt="0">
        <dgm:presLayoutVars>
          <dgm:dir/>
          <dgm:animLvl val="lvl"/>
          <dgm:resizeHandles val="exact"/>
        </dgm:presLayoutVars>
      </dgm:prSet>
      <dgm:spPr/>
    </dgm:pt>
    <dgm:pt modelId="{7C284365-2F29-40D8-86DA-7A069F089677}" type="pres">
      <dgm:prSet presAssocID="{B1EA9928-E60D-4A43-A141-9ADFEA5077EA}" presName="Name8" presStyleCnt="0"/>
      <dgm:spPr/>
    </dgm:pt>
    <dgm:pt modelId="{7A1BF939-E76C-4BA8-B268-7A8EA8DBD6EC}" type="pres">
      <dgm:prSet presAssocID="{B1EA9928-E60D-4A43-A141-9ADFEA5077EA}" presName="level" presStyleLbl="node1" presStyleIdx="0" presStyleCnt="4" custScaleY="82693" custLinFactNeighborX="2975">
        <dgm:presLayoutVars>
          <dgm:chMax val="1"/>
          <dgm:bulletEnabled val="1"/>
        </dgm:presLayoutVars>
      </dgm:prSet>
      <dgm:spPr/>
    </dgm:pt>
    <dgm:pt modelId="{805C01B0-5261-43D1-9012-8B309DA3BA54}" type="pres">
      <dgm:prSet presAssocID="{B1EA9928-E60D-4A43-A141-9ADFEA5077EA}" presName="levelTx" presStyleLbl="revTx" presStyleIdx="0" presStyleCnt="0">
        <dgm:presLayoutVars>
          <dgm:chMax val="1"/>
          <dgm:bulletEnabled val="1"/>
        </dgm:presLayoutVars>
      </dgm:prSet>
      <dgm:spPr/>
    </dgm:pt>
    <dgm:pt modelId="{BD9396D9-5BD8-493B-9702-3F202B3D214C}" type="pres">
      <dgm:prSet presAssocID="{33D0822B-8A2F-48C4-B12E-D57F9B0A1EB5}" presName="Name8" presStyleCnt="0"/>
      <dgm:spPr/>
    </dgm:pt>
    <dgm:pt modelId="{D0C96FDB-D806-4808-B488-D4F9A04B25BF}" type="pres">
      <dgm:prSet presAssocID="{33D0822B-8A2F-48C4-B12E-D57F9B0A1EB5}" presName="level" presStyleLbl="node1" presStyleIdx="1" presStyleCnt="4">
        <dgm:presLayoutVars>
          <dgm:chMax val="1"/>
          <dgm:bulletEnabled val="1"/>
        </dgm:presLayoutVars>
      </dgm:prSet>
      <dgm:spPr/>
    </dgm:pt>
    <dgm:pt modelId="{E5489A9D-50CB-4351-A202-F5B402C65B10}" type="pres">
      <dgm:prSet presAssocID="{33D0822B-8A2F-48C4-B12E-D57F9B0A1EB5}" presName="levelTx" presStyleLbl="revTx" presStyleIdx="0" presStyleCnt="0">
        <dgm:presLayoutVars>
          <dgm:chMax val="1"/>
          <dgm:bulletEnabled val="1"/>
        </dgm:presLayoutVars>
      </dgm:prSet>
      <dgm:spPr/>
    </dgm:pt>
    <dgm:pt modelId="{6D703F27-9CD1-4504-84B7-A31902950AA2}" type="pres">
      <dgm:prSet presAssocID="{65578085-9199-40AE-9030-EA1CD776C71E}" presName="Name8" presStyleCnt="0"/>
      <dgm:spPr/>
    </dgm:pt>
    <dgm:pt modelId="{E32348D8-5C7D-482D-A121-83B652184EB1}" type="pres">
      <dgm:prSet presAssocID="{65578085-9199-40AE-9030-EA1CD776C71E}" presName="level" presStyleLbl="node1" presStyleIdx="2" presStyleCnt="4">
        <dgm:presLayoutVars>
          <dgm:chMax val="1"/>
          <dgm:bulletEnabled val="1"/>
        </dgm:presLayoutVars>
      </dgm:prSet>
      <dgm:spPr/>
    </dgm:pt>
    <dgm:pt modelId="{3DA17BA4-CC77-4CD2-BDC2-5984AFA60FAF}" type="pres">
      <dgm:prSet presAssocID="{65578085-9199-40AE-9030-EA1CD776C71E}" presName="levelTx" presStyleLbl="revTx" presStyleIdx="0" presStyleCnt="0">
        <dgm:presLayoutVars>
          <dgm:chMax val="1"/>
          <dgm:bulletEnabled val="1"/>
        </dgm:presLayoutVars>
      </dgm:prSet>
      <dgm:spPr/>
    </dgm:pt>
    <dgm:pt modelId="{8D1BA074-B19F-491E-BD20-E196231EA0E1}" type="pres">
      <dgm:prSet presAssocID="{1103D657-8BAF-429C-8D66-4EF9833B46CF}" presName="Name8" presStyleCnt="0"/>
      <dgm:spPr/>
    </dgm:pt>
    <dgm:pt modelId="{64DB8D2F-6B6A-477D-A6A1-67E061EED3CF}" type="pres">
      <dgm:prSet presAssocID="{1103D657-8BAF-429C-8D66-4EF9833B46CF}" presName="level" presStyleLbl="node1" presStyleIdx="3" presStyleCnt="4" custScaleY="116065">
        <dgm:presLayoutVars>
          <dgm:chMax val="1"/>
          <dgm:bulletEnabled val="1"/>
        </dgm:presLayoutVars>
      </dgm:prSet>
      <dgm:spPr/>
    </dgm:pt>
    <dgm:pt modelId="{2206B0AB-A823-4E6C-8ACE-026DCDF3D899}" type="pres">
      <dgm:prSet presAssocID="{1103D657-8BAF-429C-8D66-4EF9833B46CF}" presName="levelTx" presStyleLbl="revTx" presStyleIdx="0" presStyleCnt="0">
        <dgm:presLayoutVars>
          <dgm:chMax val="1"/>
          <dgm:bulletEnabled val="1"/>
        </dgm:presLayoutVars>
      </dgm:prSet>
      <dgm:spPr/>
    </dgm:pt>
  </dgm:ptLst>
  <dgm:cxnLst>
    <dgm:cxn modelId="{40EF0E0C-19C3-4627-BF5D-915B2B9A0CDD}" type="presOf" srcId="{65578085-9199-40AE-9030-EA1CD776C71E}" destId="{3DA17BA4-CC77-4CD2-BDC2-5984AFA60FAF}" srcOrd="1" destOrd="0" presId="urn:microsoft.com/office/officeart/2005/8/layout/pyramid3"/>
    <dgm:cxn modelId="{9B4AA724-934A-4FBE-8E48-78F79B55415E}" type="presOf" srcId="{1103D657-8BAF-429C-8D66-4EF9833B46CF}" destId="{2206B0AB-A823-4E6C-8ACE-026DCDF3D899}" srcOrd="1" destOrd="0" presId="urn:microsoft.com/office/officeart/2005/8/layout/pyramid3"/>
    <dgm:cxn modelId="{1A78012E-81F7-4BD8-990D-9536A46B002C}" srcId="{09578D60-C5CC-4D7C-92B4-3004BE776F94}" destId="{1103D657-8BAF-429C-8D66-4EF9833B46CF}" srcOrd="3" destOrd="0" parTransId="{8B11DF95-EDEB-4033-80BA-39D20045435C}" sibTransId="{2C4F50D6-40B6-4BA7-B126-FC68009DFB28}"/>
    <dgm:cxn modelId="{72F0005E-10C6-4AEA-B7F7-7C2248AE5B94}" type="presOf" srcId="{65578085-9199-40AE-9030-EA1CD776C71E}" destId="{E32348D8-5C7D-482D-A121-83B652184EB1}" srcOrd="0" destOrd="0" presId="urn:microsoft.com/office/officeart/2005/8/layout/pyramid3"/>
    <dgm:cxn modelId="{A9755A7B-4C70-44D4-BC3B-715C5D55E347}" type="presOf" srcId="{1103D657-8BAF-429C-8D66-4EF9833B46CF}" destId="{64DB8D2F-6B6A-477D-A6A1-67E061EED3CF}" srcOrd="0" destOrd="0" presId="urn:microsoft.com/office/officeart/2005/8/layout/pyramid3"/>
    <dgm:cxn modelId="{31A57080-BBF4-4B37-970F-41161FF3CFAE}" srcId="{09578D60-C5CC-4D7C-92B4-3004BE776F94}" destId="{B1EA9928-E60D-4A43-A141-9ADFEA5077EA}" srcOrd="0" destOrd="0" parTransId="{042BBA63-C0F2-4D75-A2EE-F257AD0DC4B1}" sibTransId="{7E5EA7BE-8D0A-4FC3-8721-7C38DE0D6E17}"/>
    <dgm:cxn modelId="{EEC10892-CA26-4D71-84B6-63962CF8C7C0}" srcId="{09578D60-C5CC-4D7C-92B4-3004BE776F94}" destId="{65578085-9199-40AE-9030-EA1CD776C71E}" srcOrd="2" destOrd="0" parTransId="{200CDF29-E56D-4931-9358-C86BC0F94EDF}" sibTransId="{064E9C41-E6C5-4ACE-B441-05E97D680BBA}"/>
    <dgm:cxn modelId="{4692BBA7-6C82-4D0C-8AE3-34E260DB15BE}" type="presOf" srcId="{33D0822B-8A2F-48C4-B12E-D57F9B0A1EB5}" destId="{D0C96FDB-D806-4808-B488-D4F9A04B25BF}" srcOrd="0" destOrd="0" presId="urn:microsoft.com/office/officeart/2005/8/layout/pyramid3"/>
    <dgm:cxn modelId="{EA1FCEA8-01C5-4826-8B0F-570AC32469D0}" type="presOf" srcId="{09578D60-C5CC-4D7C-92B4-3004BE776F94}" destId="{684C0177-7DE0-475D-B5A6-DA030BE8CF5F}" srcOrd="0" destOrd="0" presId="urn:microsoft.com/office/officeart/2005/8/layout/pyramid3"/>
    <dgm:cxn modelId="{3CC117AB-8358-41DE-80C4-7C9F29F68591}" type="presOf" srcId="{33D0822B-8A2F-48C4-B12E-D57F9B0A1EB5}" destId="{E5489A9D-50CB-4351-A202-F5B402C65B10}" srcOrd="1" destOrd="0" presId="urn:microsoft.com/office/officeart/2005/8/layout/pyramid3"/>
    <dgm:cxn modelId="{673D5DB7-B112-4FE8-BC30-B6174C11E089}" type="presOf" srcId="{B1EA9928-E60D-4A43-A141-9ADFEA5077EA}" destId="{7A1BF939-E76C-4BA8-B268-7A8EA8DBD6EC}" srcOrd="0" destOrd="0" presId="urn:microsoft.com/office/officeart/2005/8/layout/pyramid3"/>
    <dgm:cxn modelId="{ED7E04C7-F1EB-46E6-A116-9A074AEA4412}" type="presOf" srcId="{B1EA9928-E60D-4A43-A141-9ADFEA5077EA}" destId="{805C01B0-5261-43D1-9012-8B309DA3BA54}" srcOrd="1" destOrd="0" presId="urn:microsoft.com/office/officeart/2005/8/layout/pyramid3"/>
    <dgm:cxn modelId="{FAA289D8-AA70-4D80-9B00-DDEB962E12B3}" srcId="{09578D60-C5CC-4D7C-92B4-3004BE776F94}" destId="{33D0822B-8A2F-48C4-B12E-D57F9B0A1EB5}" srcOrd="1" destOrd="0" parTransId="{D0FDDC0A-5133-452B-988F-70DBB3BD29C7}" sibTransId="{03C3A6B9-7D98-4073-96E1-0A6149E16DDA}"/>
    <dgm:cxn modelId="{4FA2B537-062A-4D81-A3CD-4DE44C8BE71E}" type="presParOf" srcId="{684C0177-7DE0-475D-B5A6-DA030BE8CF5F}" destId="{7C284365-2F29-40D8-86DA-7A069F089677}" srcOrd="0" destOrd="0" presId="urn:microsoft.com/office/officeart/2005/8/layout/pyramid3"/>
    <dgm:cxn modelId="{422E7B31-6148-4CBA-9666-8CB69308B73A}" type="presParOf" srcId="{7C284365-2F29-40D8-86DA-7A069F089677}" destId="{7A1BF939-E76C-4BA8-B268-7A8EA8DBD6EC}" srcOrd="0" destOrd="0" presId="urn:microsoft.com/office/officeart/2005/8/layout/pyramid3"/>
    <dgm:cxn modelId="{B9DC5EB8-E5F8-4515-88BA-909415BDAE15}" type="presParOf" srcId="{7C284365-2F29-40D8-86DA-7A069F089677}" destId="{805C01B0-5261-43D1-9012-8B309DA3BA54}" srcOrd="1" destOrd="0" presId="urn:microsoft.com/office/officeart/2005/8/layout/pyramid3"/>
    <dgm:cxn modelId="{1DF58A18-CB90-4D44-9CCF-EEF199E5C581}" type="presParOf" srcId="{684C0177-7DE0-475D-B5A6-DA030BE8CF5F}" destId="{BD9396D9-5BD8-493B-9702-3F202B3D214C}" srcOrd="1" destOrd="0" presId="urn:microsoft.com/office/officeart/2005/8/layout/pyramid3"/>
    <dgm:cxn modelId="{11DC51B7-3A18-4565-A2A5-E5D884201547}" type="presParOf" srcId="{BD9396D9-5BD8-493B-9702-3F202B3D214C}" destId="{D0C96FDB-D806-4808-B488-D4F9A04B25BF}" srcOrd="0" destOrd="0" presId="urn:microsoft.com/office/officeart/2005/8/layout/pyramid3"/>
    <dgm:cxn modelId="{892D6D60-2B4A-4374-9F1E-799FB35C459B}" type="presParOf" srcId="{BD9396D9-5BD8-493B-9702-3F202B3D214C}" destId="{E5489A9D-50CB-4351-A202-F5B402C65B10}" srcOrd="1" destOrd="0" presId="urn:microsoft.com/office/officeart/2005/8/layout/pyramid3"/>
    <dgm:cxn modelId="{AAAA4D61-13F4-4C23-9367-D4714FAB3C6D}" type="presParOf" srcId="{684C0177-7DE0-475D-B5A6-DA030BE8CF5F}" destId="{6D703F27-9CD1-4504-84B7-A31902950AA2}" srcOrd="2" destOrd="0" presId="urn:microsoft.com/office/officeart/2005/8/layout/pyramid3"/>
    <dgm:cxn modelId="{1AAF4491-144E-42F4-9726-120EA07E406E}" type="presParOf" srcId="{6D703F27-9CD1-4504-84B7-A31902950AA2}" destId="{E32348D8-5C7D-482D-A121-83B652184EB1}" srcOrd="0" destOrd="0" presId="urn:microsoft.com/office/officeart/2005/8/layout/pyramid3"/>
    <dgm:cxn modelId="{E4DADAD6-41AB-43CA-8700-602FAAF47EA6}" type="presParOf" srcId="{6D703F27-9CD1-4504-84B7-A31902950AA2}" destId="{3DA17BA4-CC77-4CD2-BDC2-5984AFA60FAF}" srcOrd="1" destOrd="0" presId="urn:microsoft.com/office/officeart/2005/8/layout/pyramid3"/>
    <dgm:cxn modelId="{FEE6DE92-0C08-44ED-B45B-69724F716C13}" type="presParOf" srcId="{684C0177-7DE0-475D-B5A6-DA030BE8CF5F}" destId="{8D1BA074-B19F-491E-BD20-E196231EA0E1}" srcOrd="3" destOrd="0" presId="urn:microsoft.com/office/officeart/2005/8/layout/pyramid3"/>
    <dgm:cxn modelId="{0D0C19B0-CAF5-4EBF-B818-07AB10DCBCB8}" type="presParOf" srcId="{8D1BA074-B19F-491E-BD20-E196231EA0E1}" destId="{64DB8D2F-6B6A-477D-A6A1-67E061EED3CF}" srcOrd="0" destOrd="0" presId="urn:microsoft.com/office/officeart/2005/8/layout/pyramid3"/>
    <dgm:cxn modelId="{B4887717-8D41-4E64-B23B-2A65C0EBC61F}" type="presParOf" srcId="{8D1BA074-B19F-491E-BD20-E196231EA0E1}" destId="{2206B0AB-A823-4E6C-8ACE-026DCDF3D899}"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3E5158-42D1-403F-9909-209BC2980C99}" type="doc">
      <dgm:prSet loTypeId="urn:microsoft.com/office/officeart/2005/8/layout/venn3" loCatId="relationship" qsTypeId="urn:microsoft.com/office/officeart/2005/8/quickstyle/simple2" qsCatId="simple" csTypeId="urn:microsoft.com/office/officeart/2005/8/colors/accent2_1" csCatId="accent2" phldr="1"/>
      <dgm:spPr/>
      <dgm:t>
        <a:bodyPr/>
        <a:lstStyle/>
        <a:p>
          <a:endParaRPr lang="en-US"/>
        </a:p>
      </dgm:t>
    </dgm:pt>
    <dgm:pt modelId="{1F401781-25F4-454C-946B-6F76AA218795}">
      <dgm:prSet phldrT="[Text]" phldr="0" custT="1"/>
      <dgm:spPr/>
      <dgm:t>
        <a:bodyPr/>
        <a:lstStyle/>
        <a:p>
          <a:pPr rtl="0"/>
          <a:r>
            <a:rPr lang="en-US" sz="1600" b="0">
              <a:solidFill>
                <a:srgbClr val="EF8A25"/>
              </a:solidFill>
              <a:latin typeface="Bahnschrift Condensed" panose="020B0502040204020203" pitchFamily="34" charset="0"/>
            </a:rPr>
            <a:t>Initiative </a:t>
          </a:r>
          <a:br>
            <a:rPr lang="en-US" sz="1600" b="0">
              <a:solidFill>
                <a:srgbClr val="EF8A25"/>
              </a:solidFill>
              <a:latin typeface="Bahnschrift Condensed" panose="020B0502040204020203" pitchFamily="34" charset="0"/>
            </a:rPr>
          </a:br>
          <a:r>
            <a:rPr lang="en-US" sz="1600" b="0">
              <a:solidFill>
                <a:srgbClr val="EF8A25"/>
              </a:solidFill>
              <a:latin typeface="Bahnschrift Condensed" panose="020B0502040204020203" pitchFamily="34" charset="0"/>
            </a:rPr>
            <a:t>Impacts</a:t>
          </a:r>
          <a:endParaRPr lang="en-US" sz="1600" b="0" dirty="0">
            <a:solidFill>
              <a:srgbClr val="EF8A25"/>
            </a:solidFill>
            <a:latin typeface="Bahnschrift Condensed" panose="020B0502040204020203" pitchFamily="34" charset="0"/>
          </a:endParaRPr>
        </a:p>
      </dgm:t>
    </dgm:pt>
    <dgm:pt modelId="{FC141649-5910-48D0-B3D0-5FABE948E459}" type="parTrans" cxnId="{E64242B8-2DD3-4B0E-A501-5D505865A198}">
      <dgm:prSet/>
      <dgm:spPr/>
      <dgm:t>
        <a:bodyPr/>
        <a:lstStyle/>
        <a:p>
          <a:endParaRPr lang="en-US" sz="1600" b="0">
            <a:solidFill>
              <a:srgbClr val="EF8A25"/>
            </a:solidFill>
            <a:latin typeface="Bahnschrift Condensed" panose="020B0502040204020203" pitchFamily="34" charset="0"/>
          </a:endParaRPr>
        </a:p>
      </dgm:t>
    </dgm:pt>
    <dgm:pt modelId="{31BA593C-15AF-4771-9225-6D8C47E83A98}" type="sibTrans" cxnId="{E64242B8-2DD3-4B0E-A501-5D505865A198}">
      <dgm:prSet/>
      <dgm:spPr/>
      <dgm:t>
        <a:bodyPr/>
        <a:lstStyle/>
        <a:p>
          <a:endParaRPr lang="en-US" sz="1600" b="0">
            <a:solidFill>
              <a:srgbClr val="EF8A25"/>
            </a:solidFill>
            <a:latin typeface="Bahnschrift Condensed" panose="020B0502040204020203" pitchFamily="34" charset="0"/>
          </a:endParaRPr>
        </a:p>
      </dgm:t>
    </dgm:pt>
    <dgm:pt modelId="{B43AEF0E-692E-4C09-9A26-59C465794030}">
      <dgm:prSet phldrT="[Text]" phldr="0" custT="1"/>
      <dgm:spPr/>
      <dgm:t>
        <a:bodyPr/>
        <a:lstStyle/>
        <a:p>
          <a:pPr rtl="0"/>
          <a:r>
            <a:rPr lang="en-US" sz="1600" b="0" dirty="0">
              <a:solidFill>
                <a:srgbClr val="EF8A25"/>
              </a:solidFill>
              <a:latin typeface="Bahnschrift Condensed" panose="020B0502040204020203" pitchFamily="34" charset="0"/>
            </a:rPr>
            <a:t>Teams </a:t>
          </a:r>
          <a:br>
            <a:rPr lang="en-US" sz="1600" b="0" dirty="0">
              <a:solidFill>
                <a:srgbClr val="EF8A25"/>
              </a:solidFill>
              <a:latin typeface="Bahnschrift Condensed" panose="020B0502040204020203" pitchFamily="34" charset="0"/>
            </a:rPr>
          </a:br>
          <a:r>
            <a:rPr lang="en-US" sz="1600" b="0" dirty="0">
              <a:solidFill>
                <a:srgbClr val="EF8A25"/>
              </a:solidFill>
              <a:latin typeface="Bahnschrift Condensed" panose="020B0502040204020203" pitchFamily="34" charset="0"/>
            </a:rPr>
            <a:t>(chartering EDI)</a:t>
          </a:r>
        </a:p>
      </dgm:t>
    </dgm:pt>
    <dgm:pt modelId="{BC6CBA7A-68F9-427B-9133-4FFC2BFB806C}" type="parTrans" cxnId="{E25AF845-BE35-47B3-8F41-15116BE293E8}">
      <dgm:prSet/>
      <dgm:spPr/>
      <dgm:t>
        <a:bodyPr/>
        <a:lstStyle/>
        <a:p>
          <a:endParaRPr lang="en-US" sz="1600" b="0">
            <a:solidFill>
              <a:srgbClr val="EF8A25"/>
            </a:solidFill>
            <a:latin typeface="Bahnschrift Condensed" panose="020B0502040204020203" pitchFamily="34" charset="0"/>
          </a:endParaRPr>
        </a:p>
      </dgm:t>
    </dgm:pt>
    <dgm:pt modelId="{327BD18A-C6A5-42C4-8CC5-7F112687C0C9}" type="sibTrans" cxnId="{E25AF845-BE35-47B3-8F41-15116BE293E8}">
      <dgm:prSet/>
      <dgm:spPr/>
      <dgm:t>
        <a:bodyPr/>
        <a:lstStyle/>
        <a:p>
          <a:endParaRPr lang="en-US" sz="1600" b="0">
            <a:solidFill>
              <a:srgbClr val="EF8A25"/>
            </a:solidFill>
            <a:latin typeface="Bahnschrift Condensed" panose="020B0502040204020203" pitchFamily="34" charset="0"/>
          </a:endParaRPr>
        </a:p>
      </dgm:t>
    </dgm:pt>
    <dgm:pt modelId="{6FEFFBF7-83AE-4341-AF77-1241CA2ABD38}">
      <dgm:prSet phldrT="[Text]" custT="1"/>
      <dgm:spPr/>
      <dgm:t>
        <a:bodyPr/>
        <a:lstStyle/>
        <a:p>
          <a:pPr rtl="0"/>
          <a:r>
            <a:rPr lang="en-US" sz="1600" b="0" dirty="0">
              <a:solidFill>
                <a:srgbClr val="EF8A25"/>
              </a:solidFill>
              <a:latin typeface="Bahnschrift Condensed" panose="020B0502040204020203" pitchFamily="34" charset="0"/>
            </a:rPr>
            <a:t>Leadership commitment</a:t>
          </a:r>
        </a:p>
      </dgm:t>
    </dgm:pt>
    <dgm:pt modelId="{1CC9B0FE-41B2-4740-A6DE-5C0EF0DB1F4A}" type="parTrans" cxnId="{662E0020-E9CE-433C-929D-F34EE29A3032}">
      <dgm:prSet/>
      <dgm:spPr/>
      <dgm:t>
        <a:bodyPr/>
        <a:lstStyle/>
        <a:p>
          <a:endParaRPr lang="en-US" sz="1600" b="0">
            <a:solidFill>
              <a:srgbClr val="EF8A25"/>
            </a:solidFill>
            <a:latin typeface="Bahnschrift Condensed" panose="020B0502040204020203" pitchFamily="34" charset="0"/>
          </a:endParaRPr>
        </a:p>
      </dgm:t>
    </dgm:pt>
    <dgm:pt modelId="{A852A2B8-BCB5-408A-9164-A11326627D22}" type="sibTrans" cxnId="{662E0020-E9CE-433C-929D-F34EE29A3032}">
      <dgm:prSet/>
      <dgm:spPr/>
      <dgm:t>
        <a:bodyPr/>
        <a:lstStyle/>
        <a:p>
          <a:endParaRPr lang="en-US" sz="1600" b="0">
            <a:solidFill>
              <a:srgbClr val="EF8A25"/>
            </a:solidFill>
            <a:latin typeface="Bahnschrift Condensed" panose="020B0502040204020203" pitchFamily="34" charset="0"/>
          </a:endParaRPr>
        </a:p>
      </dgm:t>
    </dgm:pt>
    <dgm:pt modelId="{FC13E1CF-5CB0-49B6-89C9-E1AB9EC130A6}">
      <dgm:prSet phldrT="[Text]" phldr="0" custT="1"/>
      <dgm:spPr/>
      <dgm:t>
        <a:bodyPr/>
        <a:lstStyle/>
        <a:p>
          <a:pPr rtl="0"/>
          <a:r>
            <a:rPr lang="en-US" sz="1600" b="0">
              <a:solidFill>
                <a:srgbClr val="EF8A25"/>
              </a:solidFill>
              <a:latin typeface="Bahnschrift Condensed" panose="020B0502040204020203" pitchFamily="34" charset="0"/>
            </a:rPr>
            <a:t>Teen Services</a:t>
          </a:r>
        </a:p>
      </dgm:t>
    </dgm:pt>
    <dgm:pt modelId="{ABB5FAC1-500A-4319-8CCC-F23245976EA2}" type="sibTrans" cxnId="{3C9A7A28-C825-47B2-99F0-01138134BF3B}">
      <dgm:prSet/>
      <dgm:spPr/>
      <dgm:t>
        <a:bodyPr/>
        <a:lstStyle/>
        <a:p>
          <a:endParaRPr lang="en-US" sz="1600" b="0">
            <a:solidFill>
              <a:srgbClr val="EF8A25"/>
            </a:solidFill>
            <a:latin typeface="Bahnschrift Condensed" panose="020B0502040204020203" pitchFamily="34" charset="0"/>
          </a:endParaRPr>
        </a:p>
      </dgm:t>
    </dgm:pt>
    <dgm:pt modelId="{C967F28E-AA8B-4505-B0B7-D18F24D953C8}" type="parTrans" cxnId="{3C9A7A28-C825-47B2-99F0-01138134BF3B}">
      <dgm:prSet/>
      <dgm:spPr/>
      <dgm:t>
        <a:bodyPr/>
        <a:lstStyle/>
        <a:p>
          <a:endParaRPr lang="en-US" sz="1600" b="0">
            <a:solidFill>
              <a:srgbClr val="EF8A25"/>
            </a:solidFill>
            <a:latin typeface="Bahnschrift Condensed" panose="020B0502040204020203" pitchFamily="34" charset="0"/>
          </a:endParaRPr>
        </a:p>
      </dgm:t>
    </dgm:pt>
    <dgm:pt modelId="{660DD8A2-E56D-4E18-B031-880470297723}" type="pres">
      <dgm:prSet presAssocID="{993E5158-42D1-403F-9909-209BC2980C99}" presName="Name0" presStyleCnt="0">
        <dgm:presLayoutVars>
          <dgm:dir/>
          <dgm:resizeHandles val="exact"/>
        </dgm:presLayoutVars>
      </dgm:prSet>
      <dgm:spPr/>
    </dgm:pt>
    <dgm:pt modelId="{5DA0ED49-720A-4492-B568-81475B32DEF7}" type="pres">
      <dgm:prSet presAssocID="{FC13E1CF-5CB0-49B6-89C9-E1AB9EC130A6}" presName="Name5" presStyleLbl="vennNode1" presStyleIdx="0" presStyleCnt="4">
        <dgm:presLayoutVars>
          <dgm:bulletEnabled val="1"/>
        </dgm:presLayoutVars>
      </dgm:prSet>
      <dgm:spPr/>
    </dgm:pt>
    <dgm:pt modelId="{060A7E4E-F2BD-4511-A2A7-C93107B59A13}" type="pres">
      <dgm:prSet presAssocID="{ABB5FAC1-500A-4319-8CCC-F23245976EA2}" presName="space" presStyleCnt="0"/>
      <dgm:spPr/>
    </dgm:pt>
    <dgm:pt modelId="{0FFB4EC6-279A-490C-9BDF-EB4E7E0CA069}" type="pres">
      <dgm:prSet presAssocID="{1F401781-25F4-454C-946B-6F76AA218795}" presName="Name5" presStyleLbl="vennNode1" presStyleIdx="1" presStyleCnt="4">
        <dgm:presLayoutVars>
          <dgm:bulletEnabled val="1"/>
        </dgm:presLayoutVars>
      </dgm:prSet>
      <dgm:spPr/>
    </dgm:pt>
    <dgm:pt modelId="{2748D9C6-08C7-47E5-BD6F-4E8E88EEF4FD}" type="pres">
      <dgm:prSet presAssocID="{31BA593C-15AF-4771-9225-6D8C47E83A98}" presName="space" presStyleCnt="0"/>
      <dgm:spPr/>
    </dgm:pt>
    <dgm:pt modelId="{B32C3FFA-24B2-4988-BD4F-20B5570B0D6A}" type="pres">
      <dgm:prSet presAssocID="{B43AEF0E-692E-4C09-9A26-59C465794030}" presName="Name5" presStyleLbl="vennNode1" presStyleIdx="2" presStyleCnt="4">
        <dgm:presLayoutVars>
          <dgm:bulletEnabled val="1"/>
        </dgm:presLayoutVars>
      </dgm:prSet>
      <dgm:spPr/>
    </dgm:pt>
    <dgm:pt modelId="{83F47272-D021-46AB-83E5-02F7D0260C13}" type="pres">
      <dgm:prSet presAssocID="{327BD18A-C6A5-42C4-8CC5-7F112687C0C9}" presName="space" presStyleCnt="0"/>
      <dgm:spPr/>
    </dgm:pt>
    <dgm:pt modelId="{75CEE5D3-9AFE-4C2E-87F7-C8AA77D3386F}" type="pres">
      <dgm:prSet presAssocID="{6FEFFBF7-83AE-4341-AF77-1241CA2ABD38}" presName="Name5" presStyleLbl="vennNode1" presStyleIdx="3" presStyleCnt="4">
        <dgm:presLayoutVars>
          <dgm:bulletEnabled val="1"/>
        </dgm:presLayoutVars>
      </dgm:prSet>
      <dgm:spPr/>
    </dgm:pt>
  </dgm:ptLst>
  <dgm:cxnLst>
    <dgm:cxn modelId="{88B6500D-898D-4CA9-94CB-DAB382185C95}" type="presOf" srcId="{993E5158-42D1-403F-9909-209BC2980C99}" destId="{660DD8A2-E56D-4E18-B031-880470297723}" srcOrd="0" destOrd="0" presId="urn:microsoft.com/office/officeart/2005/8/layout/venn3"/>
    <dgm:cxn modelId="{34025419-627A-4323-AC2B-29A90B5AA83E}" type="presOf" srcId="{FC13E1CF-5CB0-49B6-89C9-E1AB9EC130A6}" destId="{5DA0ED49-720A-4492-B568-81475B32DEF7}" srcOrd="0" destOrd="0" presId="urn:microsoft.com/office/officeart/2005/8/layout/venn3"/>
    <dgm:cxn modelId="{662E0020-E9CE-433C-929D-F34EE29A3032}" srcId="{993E5158-42D1-403F-9909-209BC2980C99}" destId="{6FEFFBF7-83AE-4341-AF77-1241CA2ABD38}" srcOrd="3" destOrd="0" parTransId="{1CC9B0FE-41B2-4740-A6DE-5C0EF0DB1F4A}" sibTransId="{A852A2B8-BCB5-408A-9164-A11326627D22}"/>
    <dgm:cxn modelId="{3C9A7A28-C825-47B2-99F0-01138134BF3B}" srcId="{993E5158-42D1-403F-9909-209BC2980C99}" destId="{FC13E1CF-5CB0-49B6-89C9-E1AB9EC130A6}" srcOrd="0" destOrd="0" parTransId="{C967F28E-AA8B-4505-B0B7-D18F24D953C8}" sibTransId="{ABB5FAC1-500A-4319-8CCC-F23245976EA2}"/>
    <dgm:cxn modelId="{0B468E2C-408C-4AA9-8A6C-6D9FB90E33AF}" type="presOf" srcId="{1F401781-25F4-454C-946B-6F76AA218795}" destId="{0FFB4EC6-279A-490C-9BDF-EB4E7E0CA069}" srcOrd="0" destOrd="0" presId="urn:microsoft.com/office/officeart/2005/8/layout/venn3"/>
    <dgm:cxn modelId="{E25AF845-BE35-47B3-8F41-15116BE293E8}" srcId="{993E5158-42D1-403F-9909-209BC2980C99}" destId="{B43AEF0E-692E-4C09-9A26-59C465794030}" srcOrd="2" destOrd="0" parTransId="{BC6CBA7A-68F9-427B-9133-4FFC2BFB806C}" sibTransId="{327BD18A-C6A5-42C4-8CC5-7F112687C0C9}"/>
    <dgm:cxn modelId="{0D95378E-08FF-41CA-A843-4882F67925D6}" type="presOf" srcId="{6FEFFBF7-83AE-4341-AF77-1241CA2ABD38}" destId="{75CEE5D3-9AFE-4C2E-87F7-C8AA77D3386F}" srcOrd="0" destOrd="0" presId="urn:microsoft.com/office/officeart/2005/8/layout/venn3"/>
    <dgm:cxn modelId="{E64242B8-2DD3-4B0E-A501-5D505865A198}" srcId="{993E5158-42D1-403F-9909-209BC2980C99}" destId="{1F401781-25F4-454C-946B-6F76AA218795}" srcOrd="1" destOrd="0" parTransId="{FC141649-5910-48D0-B3D0-5FABE948E459}" sibTransId="{31BA593C-15AF-4771-9225-6D8C47E83A98}"/>
    <dgm:cxn modelId="{B920E1E8-B2A4-4AE8-AA63-A89802B90B60}" type="presOf" srcId="{B43AEF0E-692E-4C09-9A26-59C465794030}" destId="{B32C3FFA-24B2-4988-BD4F-20B5570B0D6A}" srcOrd="0" destOrd="0" presId="urn:microsoft.com/office/officeart/2005/8/layout/venn3"/>
    <dgm:cxn modelId="{53B8E3BB-3723-4FB6-B6F9-3C186676E827}" type="presParOf" srcId="{660DD8A2-E56D-4E18-B031-880470297723}" destId="{5DA0ED49-720A-4492-B568-81475B32DEF7}" srcOrd="0" destOrd="0" presId="urn:microsoft.com/office/officeart/2005/8/layout/venn3"/>
    <dgm:cxn modelId="{6F9F5334-94C0-4B43-9D47-F05441F10263}" type="presParOf" srcId="{660DD8A2-E56D-4E18-B031-880470297723}" destId="{060A7E4E-F2BD-4511-A2A7-C93107B59A13}" srcOrd="1" destOrd="0" presId="urn:microsoft.com/office/officeart/2005/8/layout/venn3"/>
    <dgm:cxn modelId="{D36BEB1F-ACD2-4343-AAEB-335DDDBDDF21}" type="presParOf" srcId="{660DD8A2-E56D-4E18-B031-880470297723}" destId="{0FFB4EC6-279A-490C-9BDF-EB4E7E0CA069}" srcOrd="2" destOrd="0" presId="urn:microsoft.com/office/officeart/2005/8/layout/venn3"/>
    <dgm:cxn modelId="{121E2255-CE46-4FF7-8E7F-A99A0F7B2826}" type="presParOf" srcId="{660DD8A2-E56D-4E18-B031-880470297723}" destId="{2748D9C6-08C7-47E5-BD6F-4E8E88EEF4FD}" srcOrd="3" destOrd="0" presId="urn:microsoft.com/office/officeart/2005/8/layout/venn3"/>
    <dgm:cxn modelId="{271D3B06-BCD4-4AC7-BE7C-53667E59DF09}" type="presParOf" srcId="{660DD8A2-E56D-4E18-B031-880470297723}" destId="{B32C3FFA-24B2-4988-BD4F-20B5570B0D6A}" srcOrd="4" destOrd="0" presId="urn:microsoft.com/office/officeart/2005/8/layout/venn3"/>
    <dgm:cxn modelId="{5410E8FD-E871-4B0C-8F79-271745E0CA1B}" type="presParOf" srcId="{660DD8A2-E56D-4E18-B031-880470297723}" destId="{83F47272-D021-46AB-83E5-02F7D0260C13}" srcOrd="5" destOrd="0" presId="urn:microsoft.com/office/officeart/2005/8/layout/venn3"/>
    <dgm:cxn modelId="{59DF0835-2DD3-4406-B94F-6292175B14F6}" type="presParOf" srcId="{660DD8A2-E56D-4E18-B031-880470297723}" destId="{75CEE5D3-9AFE-4C2E-87F7-C8AA77D3386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1F72A-C2D3-43EA-AF65-D440995EA1AA}"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ADF6F5B1-25CB-4BAF-9C84-A0AA73CEA5F6}">
      <dgm:prSet custT="1"/>
      <dgm:spPr/>
      <dgm:t>
        <a:bodyPr/>
        <a:lstStyle/>
        <a:p>
          <a:r>
            <a:rPr lang="en-US" sz="1600" dirty="0">
              <a:solidFill>
                <a:srgbClr val="1B476B"/>
              </a:solidFill>
              <a:latin typeface="Bahnschrift SemiCondensed" panose="020B0502040204020203" pitchFamily="34" charset="0"/>
            </a:rPr>
            <a:t>Actionable commitments that can be added to program documents</a:t>
          </a:r>
        </a:p>
      </dgm:t>
    </dgm:pt>
    <dgm:pt modelId="{08D6E200-CCF5-4FBE-A12B-0226AB956E1B}" type="parTrans" cxnId="{2ABBC3D6-5080-4619-8676-478F6D727A5D}">
      <dgm:prSet/>
      <dgm:spPr/>
      <dgm:t>
        <a:bodyPr/>
        <a:lstStyle/>
        <a:p>
          <a:endParaRPr lang="en-US" sz="1600">
            <a:solidFill>
              <a:srgbClr val="1B476B"/>
            </a:solidFill>
            <a:latin typeface="Bahnschrift SemiCondensed" panose="020B0502040204020203" pitchFamily="34" charset="0"/>
          </a:endParaRPr>
        </a:p>
      </dgm:t>
    </dgm:pt>
    <dgm:pt modelId="{116C6317-CAD3-41D8-B8E2-ECB50DE7F005}" type="sibTrans" cxnId="{2ABBC3D6-5080-4619-8676-478F6D727A5D}">
      <dgm:prSet/>
      <dgm:spPr/>
      <dgm:t>
        <a:bodyPr/>
        <a:lstStyle/>
        <a:p>
          <a:endParaRPr lang="en-US" sz="1600">
            <a:solidFill>
              <a:srgbClr val="1B476B"/>
            </a:solidFill>
            <a:latin typeface="Bahnschrift SemiCondensed" panose="020B0502040204020203" pitchFamily="34" charset="0"/>
          </a:endParaRPr>
        </a:p>
      </dgm:t>
    </dgm:pt>
    <dgm:pt modelId="{755B986B-7314-4F38-AEF1-E2B0553D6B2E}">
      <dgm:prSet custT="1"/>
      <dgm:spPr/>
      <dgm:t>
        <a:bodyPr/>
        <a:lstStyle/>
        <a:p>
          <a:r>
            <a:rPr lang="en-US" sz="1600" dirty="0">
              <a:solidFill>
                <a:srgbClr val="1B476B"/>
              </a:solidFill>
              <a:latin typeface="Bahnschrift SemiCondensed" panose="020B0502040204020203" pitchFamily="34" charset="0"/>
            </a:rPr>
            <a:t>Verbiage for accountability and workplan details</a:t>
          </a:r>
        </a:p>
      </dgm:t>
    </dgm:pt>
    <dgm:pt modelId="{0713D827-A102-4294-B11F-8D9C3EB19C4D}" type="parTrans" cxnId="{F375FE2B-4A67-420A-853B-ED0E436F4F20}">
      <dgm:prSet/>
      <dgm:spPr/>
      <dgm:t>
        <a:bodyPr/>
        <a:lstStyle/>
        <a:p>
          <a:endParaRPr lang="en-US" sz="1600">
            <a:solidFill>
              <a:srgbClr val="1B476B"/>
            </a:solidFill>
            <a:latin typeface="Bahnschrift SemiCondensed" panose="020B0502040204020203" pitchFamily="34" charset="0"/>
          </a:endParaRPr>
        </a:p>
      </dgm:t>
    </dgm:pt>
    <dgm:pt modelId="{B0F8B8D9-0FD6-4862-AFAC-0F141D5A018C}" type="sibTrans" cxnId="{F375FE2B-4A67-420A-853B-ED0E436F4F20}">
      <dgm:prSet/>
      <dgm:spPr/>
      <dgm:t>
        <a:bodyPr/>
        <a:lstStyle/>
        <a:p>
          <a:endParaRPr lang="en-US" sz="1600">
            <a:solidFill>
              <a:srgbClr val="1B476B"/>
            </a:solidFill>
            <a:latin typeface="Bahnschrift SemiCondensed" panose="020B0502040204020203" pitchFamily="34" charset="0"/>
          </a:endParaRPr>
        </a:p>
      </dgm:t>
    </dgm:pt>
    <dgm:pt modelId="{5D3028EF-54EE-493A-9AAF-C13F6ABCBD98}">
      <dgm:prSet custT="1"/>
      <dgm:spPr/>
      <dgm:t>
        <a:bodyPr/>
        <a:lstStyle/>
        <a:p>
          <a:r>
            <a:rPr lang="en-US" sz="1600" dirty="0">
              <a:solidFill>
                <a:srgbClr val="1B476B"/>
              </a:solidFill>
              <a:latin typeface="Bahnschrift SemiCondensed" panose="020B0502040204020203" pitchFamily="34" charset="0"/>
            </a:rPr>
            <a:t>MPT Stated Core Values </a:t>
          </a:r>
          <a:r>
            <a:rPr lang="en-US" sz="1600" b="1" dirty="0">
              <a:solidFill>
                <a:srgbClr val="1B476B"/>
              </a:solidFill>
              <a:latin typeface="Bahnschrift SemiCondensed" panose="020B0502040204020203" pitchFamily="34" charset="0"/>
            </a:rPr>
            <a:t>Equity</a:t>
          </a:r>
          <a:r>
            <a:rPr lang="en-US" sz="1600" dirty="0">
              <a:solidFill>
                <a:srgbClr val="1B476B"/>
              </a:solidFill>
              <a:latin typeface="Bahnschrift SemiCondensed" panose="020B0502040204020203" pitchFamily="34" charset="0"/>
            </a:rPr>
            <a:t> </a:t>
          </a:r>
          <a:r>
            <a:rPr lang="en-US" sz="1600" b="1" dirty="0">
              <a:solidFill>
                <a:srgbClr val="1B476B"/>
              </a:solidFill>
              <a:latin typeface="Bahnschrift SemiCondensed" panose="020B0502040204020203" pitchFamily="34" charset="0"/>
            </a:rPr>
            <a:t>Access &amp; Inclusion</a:t>
          </a:r>
          <a:endParaRPr lang="en-US" sz="1600" dirty="0">
            <a:solidFill>
              <a:srgbClr val="1B476B"/>
            </a:solidFill>
            <a:latin typeface="Bahnschrift SemiCondensed" panose="020B0502040204020203" pitchFamily="34" charset="0"/>
          </a:endParaRPr>
        </a:p>
      </dgm:t>
    </dgm:pt>
    <dgm:pt modelId="{8A5FB989-4D60-4C89-9936-F50599CA584F}" type="parTrans" cxnId="{E45FE3E5-9E47-4B61-A67F-C9D8C79843D8}">
      <dgm:prSet/>
      <dgm:spPr/>
      <dgm:t>
        <a:bodyPr/>
        <a:lstStyle/>
        <a:p>
          <a:endParaRPr lang="en-US" sz="1600">
            <a:solidFill>
              <a:srgbClr val="1B476B"/>
            </a:solidFill>
            <a:latin typeface="Bahnschrift SemiCondensed" panose="020B0502040204020203" pitchFamily="34" charset="0"/>
          </a:endParaRPr>
        </a:p>
      </dgm:t>
    </dgm:pt>
    <dgm:pt modelId="{95AB92C8-09E6-4D75-A297-EE5F49E5A876}" type="sibTrans" cxnId="{E45FE3E5-9E47-4B61-A67F-C9D8C79843D8}">
      <dgm:prSet/>
      <dgm:spPr/>
      <dgm:t>
        <a:bodyPr/>
        <a:lstStyle/>
        <a:p>
          <a:endParaRPr lang="en-US" sz="1600">
            <a:solidFill>
              <a:srgbClr val="1B476B"/>
            </a:solidFill>
            <a:latin typeface="Bahnschrift SemiCondensed" panose="020B0502040204020203" pitchFamily="34" charset="0"/>
          </a:endParaRPr>
        </a:p>
      </dgm:t>
    </dgm:pt>
    <dgm:pt modelId="{BEE8AF3B-6863-4C5A-916F-1F3C2A043241}" type="pres">
      <dgm:prSet presAssocID="{6F61F72A-C2D3-43EA-AF65-D440995EA1AA}" presName="vert0" presStyleCnt="0">
        <dgm:presLayoutVars>
          <dgm:dir/>
          <dgm:animOne val="branch"/>
          <dgm:animLvl val="lvl"/>
        </dgm:presLayoutVars>
      </dgm:prSet>
      <dgm:spPr/>
    </dgm:pt>
    <dgm:pt modelId="{EB622522-3E56-4FCE-BA13-840EF3A1F4B3}" type="pres">
      <dgm:prSet presAssocID="{ADF6F5B1-25CB-4BAF-9C84-A0AA73CEA5F6}" presName="thickLine" presStyleLbl="alignNode1" presStyleIdx="0" presStyleCnt="3"/>
      <dgm:spPr/>
    </dgm:pt>
    <dgm:pt modelId="{811E4F43-10F7-4C58-8DE4-99933D5D8E42}" type="pres">
      <dgm:prSet presAssocID="{ADF6F5B1-25CB-4BAF-9C84-A0AA73CEA5F6}" presName="horz1" presStyleCnt="0"/>
      <dgm:spPr/>
    </dgm:pt>
    <dgm:pt modelId="{9BB7F25C-833C-48DD-AC2D-6228DDCB2CCC}" type="pres">
      <dgm:prSet presAssocID="{ADF6F5B1-25CB-4BAF-9C84-A0AA73CEA5F6}" presName="tx1" presStyleLbl="revTx" presStyleIdx="0" presStyleCnt="3" custLinFactY="-36937" custLinFactNeighborY="-100000"/>
      <dgm:spPr/>
    </dgm:pt>
    <dgm:pt modelId="{A27133B0-618D-4E2F-9611-4D126D3ACE64}" type="pres">
      <dgm:prSet presAssocID="{ADF6F5B1-25CB-4BAF-9C84-A0AA73CEA5F6}" presName="vert1" presStyleCnt="0"/>
      <dgm:spPr/>
    </dgm:pt>
    <dgm:pt modelId="{1D6306A0-A543-479D-BDDC-3EB9098D0B40}" type="pres">
      <dgm:prSet presAssocID="{755B986B-7314-4F38-AEF1-E2B0553D6B2E}" presName="thickLine" presStyleLbl="alignNode1" presStyleIdx="1" presStyleCnt="3"/>
      <dgm:spPr/>
    </dgm:pt>
    <dgm:pt modelId="{7C7E4E56-E495-4536-8E73-8ABF24D54FEF}" type="pres">
      <dgm:prSet presAssocID="{755B986B-7314-4F38-AEF1-E2B0553D6B2E}" presName="horz1" presStyleCnt="0"/>
      <dgm:spPr/>
    </dgm:pt>
    <dgm:pt modelId="{D6496E46-2E61-4C35-8BE4-EF71540EEF27}" type="pres">
      <dgm:prSet presAssocID="{755B986B-7314-4F38-AEF1-E2B0553D6B2E}" presName="tx1" presStyleLbl="revTx" presStyleIdx="1" presStyleCnt="3"/>
      <dgm:spPr/>
    </dgm:pt>
    <dgm:pt modelId="{85BEC16A-0A26-48E4-BB71-DFA32398BD68}" type="pres">
      <dgm:prSet presAssocID="{755B986B-7314-4F38-AEF1-E2B0553D6B2E}" presName="vert1" presStyleCnt="0"/>
      <dgm:spPr/>
    </dgm:pt>
    <dgm:pt modelId="{B3CE0F56-356D-4226-9764-AB4EA0BA8C19}" type="pres">
      <dgm:prSet presAssocID="{5D3028EF-54EE-493A-9AAF-C13F6ABCBD98}" presName="thickLine" presStyleLbl="alignNode1" presStyleIdx="2" presStyleCnt="3"/>
      <dgm:spPr/>
    </dgm:pt>
    <dgm:pt modelId="{74505EFF-FA69-4335-9D9C-2B5CC75C4206}" type="pres">
      <dgm:prSet presAssocID="{5D3028EF-54EE-493A-9AAF-C13F6ABCBD98}" presName="horz1" presStyleCnt="0"/>
      <dgm:spPr/>
    </dgm:pt>
    <dgm:pt modelId="{BAEBC78C-8C76-43BA-A06A-B1FCFAB9E8B8}" type="pres">
      <dgm:prSet presAssocID="{5D3028EF-54EE-493A-9AAF-C13F6ABCBD98}" presName="tx1" presStyleLbl="revTx" presStyleIdx="2" presStyleCnt="3"/>
      <dgm:spPr/>
    </dgm:pt>
    <dgm:pt modelId="{220DFAEF-D4ED-4D14-A01E-4CA55F339D02}" type="pres">
      <dgm:prSet presAssocID="{5D3028EF-54EE-493A-9AAF-C13F6ABCBD98}" presName="vert1" presStyleCnt="0"/>
      <dgm:spPr/>
    </dgm:pt>
  </dgm:ptLst>
  <dgm:cxnLst>
    <dgm:cxn modelId="{4EDF7A1E-06BE-4F63-B714-FE5938CDAB68}" type="presOf" srcId="{6F61F72A-C2D3-43EA-AF65-D440995EA1AA}" destId="{BEE8AF3B-6863-4C5A-916F-1F3C2A043241}" srcOrd="0" destOrd="0" presId="urn:microsoft.com/office/officeart/2008/layout/LinedList"/>
    <dgm:cxn modelId="{F375FE2B-4A67-420A-853B-ED0E436F4F20}" srcId="{6F61F72A-C2D3-43EA-AF65-D440995EA1AA}" destId="{755B986B-7314-4F38-AEF1-E2B0553D6B2E}" srcOrd="1" destOrd="0" parTransId="{0713D827-A102-4294-B11F-8D9C3EB19C4D}" sibTransId="{B0F8B8D9-0FD6-4862-AFAC-0F141D5A018C}"/>
    <dgm:cxn modelId="{AA37CF46-8F22-4FA9-8EE4-0325431914B9}" type="presOf" srcId="{755B986B-7314-4F38-AEF1-E2B0553D6B2E}" destId="{D6496E46-2E61-4C35-8BE4-EF71540EEF27}" srcOrd="0" destOrd="0" presId="urn:microsoft.com/office/officeart/2008/layout/LinedList"/>
    <dgm:cxn modelId="{4BC5C258-C431-45CE-911D-52A96885B6DC}" type="presOf" srcId="{ADF6F5B1-25CB-4BAF-9C84-A0AA73CEA5F6}" destId="{9BB7F25C-833C-48DD-AC2D-6228DDCB2CCC}" srcOrd="0" destOrd="0" presId="urn:microsoft.com/office/officeart/2008/layout/LinedList"/>
    <dgm:cxn modelId="{21E71583-3BEF-4A2E-B14B-D559B0038556}" type="presOf" srcId="{5D3028EF-54EE-493A-9AAF-C13F6ABCBD98}" destId="{BAEBC78C-8C76-43BA-A06A-B1FCFAB9E8B8}" srcOrd="0" destOrd="0" presId="urn:microsoft.com/office/officeart/2008/layout/LinedList"/>
    <dgm:cxn modelId="{2ABBC3D6-5080-4619-8676-478F6D727A5D}" srcId="{6F61F72A-C2D3-43EA-AF65-D440995EA1AA}" destId="{ADF6F5B1-25CB-4BAF-9C84-A0AA73CEA5F6}" srcOrd="0" destOrd="0" parTransId="{08D6E200-CCF5-4FBE-A12B-0226AB956E1B}" sibTransId="{116C6317-CAD3-41D8-B8E2-ECB50DE7F005}"/>
    <dgm:cxn modelId="{E45FE3E5-9E47-4B61-A67F-C9D8C79843D8}" srcId="{6F61F72A-C2D3-43EA-AF65-D440995EA1AA}" destId="{5D3028EF-54EE-493A-9AAF-C13F6ABCBD98}" srcOrd="2" destOrd="0" parTransId="{8A5FB989-4D60-4C89-9936-F50599CA584F}" sibTransId="{95AB92C8-09E6-4D75-A297-EE5F49E5A876}"/>
    <dgm:cxn modelId="{AEE2C987-1961-4EED-8BE9-4DA1C35F2BE9}" type="presParOf" srcId="{BEE8AF3B-6863-4C5A-916F-1F3C2A043241}" destId="{EB622522-3E56-4FCE-BA13-840EF3A1F4B3}" srcOrd="0" destOrd="0" presId="urn:microsoft.com/office/officeart/2008/layout/LinedList"/>
    <dgm:cxn modelId="{48F52613-505E-49DE-98E1-914CB1D33CDA}" type="presParOf" srcId="{BEE8AF3B-6863-4C5A-916F-1F3C2A043241}" destId="{811E4F43-10F7-4C58-8DE4-99933D5D8E42}" srcOrd="1" destOrd="0" presId="urn:microsoft.com/office/officeart/2008/layout/LinedList"/>
    <dgm:cxn modelId="{D185A984-C2DA-4608-8F76-0B44859FCBB1}" type="presParOf" srcId="{811E4F43-10F7-4C58-8DE4-99933D5D8E42}" destId="{9BB7F25C-833C-48DD-AC2D-6228DDCB2CCC}" srcOrd="0" destOrd="0" presId="urn:microsoft.com/office/officeart/2008/layout/LinedList"/>
    <dgm:cxn modelId="{46B6CCD7-111A-4E26-8D47-22A881858D9C}" type="presParOf" srcId="{811E4F43-10F7-4C58-8DE4-99933D5D8E42}" destId="{A27133B0-618D-4E2F-9611-4D126D3ACE64}" srcOrd="1" destOrd="0" presId="urn:microsoft.com/office/officeart/2008/layout/LinedList"/>
    <dgm:cxn modelId="{B31F9134-4CEB-481B-9C6D-F9E1433506E8}" type="presParOf" srcId="{BEE8AF3B-6863-4C5A-916F-1F3C2A043241}" destId="{1D6306A0-A543-479D-BDDC-3EB9098D0B40}" srcOrd="2" destOrd="0" presId="urn:microsoft.com/office/officeart/2008/layout/LinedList"/>
    <dgm:cxn modelId="{B3A5D230-0758-435C-A7D1-4466D596EA47}" type="presParOf" srcId="{BEE8AF3B-6863-4C5A-916F-1F3C2A043241}" destId="{7C7E4E56-E495-4536-8E73-8ABF24D54FEF}" srcOrd="3" destOrd="0" presId="urn:microsoft.com/office/officeart/2008/layout/LinedList"/>
    <dgm:cxn modelId="{65767BD7-62DB-4BCD-A2CF-D3CF8BDC2809}" type="presParOf" srcId="{7C7E4E56-E495-4536-8E73-8ABF24D54FEF}" destId="{D6496E46-2E61-4C35-8BE4-EF71540EEF27}" srcOrd="0" destOrd="0" presId="urn:microsoft.com/office/officeart/2008/layout/LinedList"/>
    <dgm:cxn modelId="{B77E24E9-C3BF-4483-9C0A-3324D20E5FCD}" type="presParOf" srcId="{7C7E4E56-E495-4536-8E73-8ABF24D54FEF}" destId="{85BEC16A-0A26-48E4-BB71-DFA32398BD68}" srcOrd="1" destOrd="0" presId="urn:microsoft.com/office/officeart/2008/layout/LinedList"/>
    <dgm:cxn modelId="{E5C1D7B5-2693-45C2-AA9F-2F7A94E9F230}" type="presParOf" srcId="{BEE8AF3B-6863-4C5A-916F-1F3C2A043241}" destId="{B3CE0F56-356D-4226-9764-AB4EA0BA8C19}" srcOrd="4" destOrd="0" presId="urn:microsoft.com/office/officeart/2008/layout/LinedList"/>
    <dgm:cxn modelId="{F771ED14-2969-4D13-AC47-5217CFB3C395}" type="presParOf" srcId="{BEE8AF3B-6863-4C5A-916F-1F3C2A043241}" destId="{74505EFF-FA69-4335-9D9C-2B5CC75C4206}" srcOrd="5" destOrd="0" presId="urn:microsoft.com/office/officeart/2008/layout/LinedList"/>
    <dgm:cxn modelId="{753A6C6C-7CAE-4B31-9A4F-18A4B320A06A}" type="presParOf" srcId="{74505EFF-FA69-4335-9D9C-2B5CC75C4206}" destId="{BAEBC78C-8C76-43BA-A06A-B1FCFAB9E8B8}" srcOrd="0" destOrd="0" presId="urn:microsoft.com/office/officeart/2008/layout/LinedList"/>
    <dgm:cxn modelId="{1D718CAE-E941-4D0E-9E39-5EEC6D69F9B1}" type="presParOf" srcId="{74505EFF-FA69-4335-9D9C-2B5CC75C4206}" destId="{220DFAEF-D4ED-4D14-A01E-4CA55F339D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BF939-E76C-4BA8-B268-7A8EA8DBD6EC}">
      <dsp:nvSpPr>
        <dsp:cNvPr id="0" name=""/>
        <dsp:cNvSpPr/>
      </dsp:nvSpPr>
      <dsp:spPr>
        <a:xfrm rot="10800000">
          <a:off x="0" y="0"/>
          <a:ext cx="7640795" cy="1048689"/>
        </a:xfrm>
        <a:prstGeom prst="trapezoid">
          <a:avLst>
            <a:gd name="adj" fmla="val 7554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latin typeface="Bahnschrift SemiCondensed"/>
            </a:rPr>
            <a:t>5-year Diversity and Inclusion Plan</a:t>
          </a:r>
          <a:endParaRPr lang="en-US" sz="1800" kern="1200" dirty="0">
            <a:solidFill>
              <a:schemeClr val="bg1"/>
            </a:solidFill>
          </a:endParaRPr>
        </a:p>
      </dsp:txBody>
      <dsp:txXfrm rot="-10800000">
        <a:off x="1337139" y="0"/>
        <a:ext cx="4966516" cy="1048689"/>
      </dsp:txXfrm>
    </dsp:sp>
    <dsp:sp modelId="{D0C96FDB-D806-4808-B488-D4F9A04B25BF}">
      <dsp:nvSpPr>
        <dsp:cNvPr id="0" name=""/>
        <dsp:cNvSpPr/>
      </dsp:nvSpPr>
      <dsp:spPr>
        <a:xfrm rot="10800000">
          <a:off x="792260" y="1048689"/>
          <a:ext cx="6056274" cy="1268172"/>
        </a:xfrm>
        <a:prstGeom prst="trapezoid">
          <a:avLst>
            <a:gd name="adj" fmla="val 7554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latin typeface="Bahnschrift SemiCondensed"/>
            </a:rPr>
            <a:t>Levy reauthorization, resulting in public </a:t>
          </a:r>
          <a:r>
            <a:rPr lang="en-US" sz="1800" kern="1200" dirty="0">
              <a:solidFill>
                <a:schemeClr val="bg1"/>
              </a:solidFill>
              <a:latin typeface="Bahnschrift SemiCondensed"/>
            </a:rPr>
            <a:t>services</a:t>
          </a:r>
          <a:r>
            <a:rPr lang="en-US" sz="1600" kern="1200" dirty="0">
              <a:solidFill>
                <a:schemeClr val="bg1"/>
              </a:solidFill>
              <a:latin typeface="Bahnschrift SemiCondensed"/>
            </a:rPr>
            <a:t> reorganization</a:t>
          </a:r>
          <a:endParaRPr lang="en-US" sz="1600" kern="1200" dirty="0">
            <a:solidFill>
              <a:schemeClr val="bg1"/>
            </a:solidFill>
          </a:endParaRPr>
        </a:p>
      </dsp:txBody>
      <dsp:txXfrm rot="-10800000">
        <a:off x="1852108" y="1048689"/>
        <a:ext cx="3936578" cy="1268172"/>
      </dsp:txXfrm>
    </dsp:sp>
    <dsp:sp modelId="{E32348D8-5C7D-482D-A121-83B652184EB1}">
      <dsp:nvSpPr>
        <dsp:cNvPr id="0" name=""/>
        <dsp:cNvSpPr/>
      </dsp:nvSpPr>
      <dsp:spPr>
        <a:xfrm rot="10800000">
          <a:off x="1750334" y="2316862"/>
          <a:ext cx="4140126" cy="1268172"/>
        </a:xfrm>
        <a:prstGeom prst="trapezoid">
          <a:avLst>
            <a:gd name="adj" fmla="val 7554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latin typeface="Bahnschrift SemiCondensed"/>
            </a:rPr>
            <a:t>2017 Urban Libraries Council statement on </a:t>
          </a:r>
          <a:r>
            <a:rPr lang="en-US" sz="1800" i="1" kern="1200" dirty="0">
              <a:solidFill>
                <a:schemeClr val="bg1"/>
              </a:solidFill>
              <a:latin typeface="Bahnschrift SemiCondensed"/>
            </a:rPr>
            <a:t>Social and Racial Equity</a:t>
          </a:r>
          <a:endParaRPr lang="en-US" sz="1800" kern="1200" dirty="0">
            <a:solidFill>
              <a:schemeClr val="bg1"/>
            </a:solidFill>
          </a:endParaRPr>
        </a:p>
      </dsp:txBody>
      <dsp:txXfrm rot="-10800000">
        <a:off x="2474856" y="2316862"/>
        <a:ext cx="2691081" cy="1268172"/>
      </dsp:txXfrm>
    </dsp:sp>
    <dsp:sp modelId="{64DB8D2F-6B6A-477D-A6A1-67E061EED3CF}">
      <dsp:nvSpPr>
        <dsp:cNvPr id="0" name=""/>
        <dsp:cNvSpPr/>
      </dsp:nvSpPr>
      <dsp:spPr>
        <a:xfrm rot="10800000">
          <a:off x="2708408" y="3585034"/>
          <a:ext cx="2223977" cy="1471904"/>
        </a:xfrm>
        <a:prstGeom prst="trapezoid">
          <a:avLst>
            <a:gd name="adj" fmla="val 7554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latin typeface="Bahnschrift SemiCondensed"/>
            </a:rPr>
            <a:t>System-strong </a:t>
          </a:r>
          <a:br>
            <a:rPr lang="en-US" sz="1600" kern="1200" dirty="0">
              <a:solidFill>
                <a:schemeClr val="bg1"/>
              </a:solidFill>
              <a:latin typeface="Bahnschrift SemiCondensed"/>
            </a:rPr>
          </a:br>
          <a:r>
            <a:rPr lang="en-US" sz="1600" kern="1200" dirty="0">
              <a:solidFill>
                <a:schemeClr val="bg1"/>
              </a:solidFill>
              <a:latin typeface="Bahnschrift SemiCondensed"/>
            </a:rPr>
            <a:t>thinking</a:t>
          </a:r>
        </a:p>
        <a:p>
          <a:pPr marL="0" lvl="0" indent="0" algn="ctr" defTabSz="711200" rtl="0">
            <a:lnSpc>
              <a:spcPct val="90000"/>
            </a:lnSpc>
            <a:spcBef>
              <a:spcPct val="0"/>
            </a:spcBef>
            <a:spcAft>
              <a:spcPct val="35000"/>
            </a:spcAft>
            <a:buNone/>
          </a:pPr>
          <a:endParaRPr lang="en-US" sz="1600" kern="1200" dirty="0">
            <a:solidFill>
              <a:schemeClr val="bg1"/>
            </a:solidFill>
          </a:endParaRPr>
        </a:p>
      </dsp:txBody>
      <dsp:txXfrm rot="-10800000">
        <a:off x="2708408" y="3585034"/>
        <a:ext cx="2223977" cy="1471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0ED49-720A-4492-B568-81475B32DEF7}">
      <dsp:nvSpPr>
        <dsp:cNvPr id="0" name=""/>
        <dsp:cNvSpPr/>
      </dsp:nvSpPr>
      <dsp:spPr>
        <a:xfrm>
          <a:off x="1451" y="92269"/>
          <a:ext cx="1455911" cy="1455911"/>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0124" tIns="20320" rIns="80124" bIns="20320" numCol="1" spcCol="1270" anchor="ctr" anchorCtr="0">
          <a:noAutofit/>
        </a:bodyPr>
        <a:lstStyle/>
        <a:p>
          <a:pPr marL="0" lvl="0" indent="0" algn="ctr" defTabSz="711200" rtl="0">
            <a:lnSpc>
              <a:spcPct val="90000"/>
            </a:lnSpc>
            <a:spcBef>
              <a:spcPct val="0"/>
            </a:spcBef>
            <a:spcAft>
              <a:spcPct val="35000"/>
            </a:spcAft>
            <a:buNone/>
          </a:pPr>
          <a:r>
            <a:rPr lang="en-US" sz="1600" b="0" kern="1200">
              <a:solidFill>
                <a:srgbClr val="EF8A25"/>
              </a:solidFill>
              <a:latin typeface="Bahnschrift Condensed" panose="020B0502040204020203" pitchFamily="34" charset="0"/>
            </a:rPr>
            <a:t>Teen Services</a:t>
          </a:r>
        </a:p>
      </dsp:txBody>
      <dsp:txXfrm>
        <a:off x="214664" y="305482"/>
        <a:ext cx="1029485" cy="1029485"/>
      </dsp:txXfrm>
    </dsp:sp>
    <dsp:sp modelId="{0FFB4EC6-279A-490C-9BDF-EB4E7E0CA069}">
      <dsp:nvSpPr>
        <dsp:cNvPr id="0" name=""/>
        <dsp:cNvSpPr/>
      </dsp:nvSpPr>
      <dsp:spPr>
        <a:xfrm>
          <a:off x="1166180" y="92269"/>
          <a:ext cx="1455911" cy="1455911"/>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0124" tIns="20320" rIns="80124" bIns="20320" numCol="1" spcCol="1270" anchor="ctr" anchorCtr="0">
          <a:noAutofit/>
        </a:bodyPr>
        <a:lstStyle/>
        <a:p>
          <a:pPr marL="0" lvl="0" indent="0" algn="ctr" defTabSz="711200" rtl="0">
            <a:lnSpc>
              <a:spcPct val="90000"/>
            </a:lnSpc>
            <a:spcBef>
              <a:spcPct val="0"/>
            </a:spcBef>
            <a:spcAft>
              <a:spcPct val="35000"/>
            </a:spcAft>
            <a:buNone/>
          </a:pPr>
          <a:r>
            <a:rPr lang="en-US" sz="1600" b="0" kern="1200">
              <a:solidFill>
                <a:srgbClr val="EF8A25"/>
              </a:solidFill>
              <a:latin typeface="Bahnschrift Condensed" panose="020B0502040204020203" pitchFamily="34" charset="0"/>
            </a:rPr>
            <a:t>Initiative </a:t>
          </a:r>
          <a:br>
            <a:rPr lang="en-US" sz="1600" b="0" kern="1200">
              <a:solidFill>
                <a:srgbClr val="EF8A25"/>
              </a:solidFill>
              <a:latin typeface="Bahnschrift Condensed" panose="020B0502040204020203" pitchFamily="34" charset="0"/>
            </a:rPr>
          </a:br>
          <a:r>
            <a:rPr lang="en-US" sz="1600" b="0" kern="1200">
              <a:solidFill>
                <a:srgbClr val="EF8A25"/>
              </a:solidFill>
              <a:latin typeface="Bahnschrift Condensed" panose="020B0502040204020203" pitchFamily="34" charset="0"/>
            </a:rPr>
            <a:t>Impacts</a:t>
          </a:r>
          <a:endParaRPr lang="en-US" sz="1600" b="0" kern="1200" dirty="0">
            <a:solidFill>
              <a:srgbClr val="EF8A25"/>
            </a:solidFill>
            <a:latin typeface="Bahnschrift Condensed" panose="020B0502040204020203" pitchFamily="34" charset="0"/>
          </a:endParaRPr>
        </a:p>
      </dsp:txBody>
      <dsp:txXfrm>
        <a:off x="1379393" y="305482"/>
        <a:ext cx="1029485" cy="1029485"/>
      </dsp:txXfrm>
    </dsp:sp>
    <dsp:sp modelId="{B32C3FFA-24B2-4988-BD4F-20B5570B0D6A}">
      <dsp:nvSpPr>
        <dsp:cNvPr id="0" name=""/>
        <dsp:cNvSpPr/>
      </dsp:nvSpPr>
      <dsp:spPr>
        <a:xfrm>
          <a:off x="2330909" y="92269"/>
          <a:ext cx="1455911" cy="1455911"/>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0124" tIns="20320" rIns="80124" bIns="20320" numCol="1" spcCol="1270" anchor="ctr" anchorCtr="0">
          <a:noAutofit/>
        </a:bodyPr>
        <a:lstStyle/>
        <a:p>
          <a:pPr marL="0" lvl="0" indent="0" algn="ctr" defTabSz="711200" rtl="0">
            <a:lnSpc>
              <a:spcPct val="90000"/>
            </a:lnSpc>
            <a:spcBef>
              <a:spcPct val="0"/>
            </a:spcBef>
            <a:spcAft>
              <a:spcPct val="35000"/>
            </a:spcAft>
            <a:buNone/>
          </a:pPr>
          <a:r>
            <a:rPr lang="en-US" sz="1600" b="0" kern="1200" dirty="0">
              <a:solidFill>
                <a:srgbClr val="EF8A25"/>
              </a:solidFill>
              <a:latin typeface="Bahnschrift Condensed" panose="020B0502040204020203" pitchFamily="34" charset="0"/>
            </a:rPr>
            <a:t>Teams </a:t>
          </a:r>
          <a:br>
            <a:rPr lang="en-US" sz="1600" b="0" kern="1200" dirty="0">
              <a:solidFill>
                <a:srgbClr val="EF8A25"/>
              </a:solidFill>
              <a:latin typeface="Bahnschrift Condensed" panose="020B0502040204020203" pitchFamily="34" charset="0"/>
            </a:rPr>
          </a:br>
          <a:r>
            <a:rPr lang="en-US" sz="1600" b="0" kern="1200" dirty="0">
              <a:solidFill>
                <a:srgbClr val="EF8A25"/>
              </a:solidFill>
              <a:latin typeface="Bahnschrift Condensed" panose="020B0502040204020203" pitchFamily="34" charset="0"/>
            </a:rPr>
            <a:t>(chartering EDI)</a:t>
          </a:r>
        </a:p>
      </dsp:txBody>
      <dsp:txXfrm>
        <a:off x="2544122" y="305482"/>
        <a:ext cx="1029485" cy="1029485"/>
      </dsp:txXfrm>
    </dsp:sp>
    <dsp:sp modelId="{75CEE5D3-9AFE-4C2E-87F7-C8AA77D3386F}">
      <dsp:nvSpPr>
        <dsp:cNvPr id="0" name=""/>
        <dsp:cNvSpPr/>
      </dsp:nvSpPr>
      <dsp:spPr>
        <a:xfrm>
          <a:off x="3495638" y="92269"/>
          <a:ext cx="1455911" cy="1455911"/>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0124" tIns="20320" rIns="80124" bIns="20320" numCol="1" spcCol="1270" anchor="ctr" anchorCtr="0">
          <a:noAutofit/>
        </a:bodyPr>
        <a:lstStyle/>
        <a:p>
          <a:pPr marL="0" lvl="0" indent="0" algn="ctr" defTabSz="711200" rtl="0">
            <a:lnSpc>
              <a:spcPct val="90000"/>
            </a:lnSpc>
            <a:spcBef>
              <a:spcPct val="0"/>
            </a:spcBef>
            <a:spcAft>
              <a:spcPct val="35000"/>
            </a:spcAft>
            <a:buNone/>
          </a:pPr>
          <a:r>
            <a:rPr lang="en-US" sz="1600" b="0" kern="1200" dirty="0">
              <a:solidFill>
                <a:srgbClr val="EF8A25"/>
              </a:solidFill>
              <a:latin typeface="Bahnschrift Condensed" panose="020B0502040204020203" pitchFamily="34" charset="0"/>
            </a:rPr>
            <a:t>Leadership commitment</a:t>
          </a:r>
        </a:p>
      </dsp:txBody>
      <dsp:txXfrm>
        <a:off x="3708851" y="305482"/>
        <a:ext cx="1029485" cy="1029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22522-3E56-4FCE-BA13-840EF3A1F4B3}">
      <dsp:nvSpPr>
        <dsp:cNvPr id="0" name=""/>
        <dsp:cNvSpPr/>
      </dsp:nvSpPr>
      <dsp:spPr>
        <a:xfrm>
          <a:off x="0" y="800"/>
          <a:ext cx="562463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7F25C-833C-48DD-AC2D-6228DDCB2CCC}">
      <dsp:nvSpPr>
        <dsp:cNvPr id="0" name=""/>
        <dsp:cNvSpPr/>
      </dsp:nvSpPr>
      <dsp:spPr>
        <a:xfrm>
          <a:off x="0" y="0"/>
          <a:ext cx="5624633" cy="54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1B476B"/>
              </a:solidFill>
              <a:latin typeface="Bahnschrift SemiCondensed" panose="020B0502040204020203" pitchFamily="34" charset="0"/>
            </a:rPr>
            <a:t>Actionable commitments that can be added to program documents</a:t>
          </a:r>
        </a:p>
      </dsp:txBody>
      <dsp:txXfrm>
        <a:off x="0" y="0"/>
        <a:ext cx="5624633" cy="546197"/>
      </dsp:txXfrm>
    </dsp:sp>
    <dsp:sp modelId="{1D6306A0-A543-479D-BDDC-3EB9098D0B40}">
      <dsp:nvSpPr>
        <dsp:cNvPr id="0" name=""/>
        <dsp:cNvSpPr/>
      </dsp:nvSpPr>
      <dsp:spPr>
        <a:xfrm>
          <a:off x="0" y="546998"/>
          <a:ext cx="562463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96E46-2E61-4C35-8BE4-EF71540EEF27}">
      <dsp:nvSpPr>
        <dsp:cNvPr id="0" name=""/>
        <dsp:cNvSpPr/>
      </dsp:nvSpPr>
      <dsp:spPr>
        <a:xfrm>
          <a:off x="0" y="546998"/>
          <a:ext cx="5624633" cy="54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1B476B"/>
              </a:solidFill>
              <a:latin typeface="Bahnschrift SemiCondensed" panose="020B0502040204020203" pitchFamily="34" charset="0"/>
            </a:rPr>
            <a:t>Verbiage for accountability and workplan details</a:t>
          </a:r>
        </a:p>
      </dsp:txBody>
      <dsp:txXfrm>
        <a:off x="0" y="546998"/>
        <a:ext cx="5624633" cy="546197"/>
      </dsp:txXfrm>
    </dsp:sp>
    <dsp:sp modelId="{B3CE0F56-356D-4226-9764-AB4EA0BA8C19}">
      <dsp:nvSpPr>
        <dsp:cNvPr id="0" name=""/>
        <dsp:cNvSpPr/>
      </dsp:nvSpPr>
      <dsp:spPr>
        <a:xfrm>
          <a:off x="0" y="1093195"/>
          <a:ext cx="562463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BC78C-8C76-43BA-A06A-B1FCFAB9E8B8}">
      <dsp:nvSpPr>
        <dsp:cNvPr id="0" name=""/>
        <dsp:cNvSpPr/>
      </dsp:nvSpPr>
      <dsp:spPr>
        <a:xfrm>
          <a:off x="0" y="1093195"/>
          <a:ext cx="5624633" cy="54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1B476B"/>
              </a:solidFill>
              <a:latin typeface="Bahnschrift SemiCondensed" panose="020B0502040204020203" pitchFamily="34" charset="0"/>
            </a:rPr>
            <a:t>MPT Stated Core Values </a:t>
          </a:r>
          <a:r>
            <a:rPr lang="en-US" sz="1600" b="1" kern="1200" dirty="0">
              <a:solidFill>
                <a:srgbClr val="1B476B"/>
              </a:solidFill>
              <a:latin typeface="Bahnschrift SemiCondensed" panose="020B0502040204020203" pitchFamily="34" charset="0"/>
            </a:rPr>
            <a:t>Equity</a:t>
          </a:r>
          <a:r>
            <a:rPr lang="en-US" sz="1600" kern="1200" dirty="0">
              <a:solidFill>
                <a:srgbClr val="1B476B"/>
              </a:solidFill>
              <a:latin typeface="Bahnschrift SemiCondensed" panose="020B0502040204020203" pitchFamily="34" charset="0"/>
            </a:rPr>
            <a:t> </a:t>
          </a:r>
          <a:r>
            <a:rPr lang="en-US" sz="1600" b="1" kern="1200" dirty="0">
              <a:solidFill>
                <a:srgbClr val="1B476B"/>
              </a:solidFill>
              <a:latin typeface="Bahnschrift SemiCondensed" panose="020B0502040204020203" pitchFamily="34" charset="0"/>
            </a:rPr>
            <a:t>Access &amp; Inclusion</a:t>
          </a:r>
          <a:endParaRPr lang="en-US" sz="1600" kern="1200" dirty="0">
            <a:solidFill>
              <a:srgbClr val="1B476B"/>
            </a:solidFill>
            <a:latin typeface="Bahnschrift SemiCondensed" panose="020B0502040204020203" pitchFamily="34" charset="0"/>
          </a:endParaRPr>
        </a:p>
      </dsp:txBody>
      <dsp:txXfrm>
        <a:off x="0" y="1093195"/>
        <a:ext cx="5624633" cy="5461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F6DB4B-CD37-4A3E-8181-AA89DFB3C0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53625D-EA18-41DD-AF69-878D181EF4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4109ED-8EB7-47F8-8A08-9C6382905F98}" type="datetimeFigureOut">
              <a:rPr lang="en-US" smtClean="0"/>
              <a:t>5/4/2021</a:t>
            </a:fld>
            <a:endParaRPr lang="en-US"/>
          </a:p>
        </p:txBody>
      </p:sp>
      <p:sp>
        <p:nvSpPr>
          <p:cNvPr id="4" name="Footer Placeholder 3">
            <a:extLst>
              <a:ext uri="{FF2B5EF4-FFF2-40B4-BE49-F238E27FC236}">
                <a16:creationId xmlns:a16="http://schemas.microsoft.com/office/drawing/2014/main" id="{6E1054A3-504F-427B-8152-C37FCC7E4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A74E32-5ABB-4B8B-876F-312AF5DC35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175140-204D-4F18-A061-7AC8F15E6692}" type="slidenum">
              <a:rPr lang="en-US" smtClean="0"/>
              <a:t>‹#›</a:t>
            </a:fld>
            <a:endParaRPr lang="en-US"/>
          </a:p>
        </p:txBody>
      </p:sp>
    </p:spTree>
    <p:extLst>
      <p:ext uri="{BB962C8B-B14F-4D97-AF65-F5344CB8AC3E}">
        <p14:creationId xmlns:p14="http://schemas.microsoft.com/office/powerpoint/2010/main" val="2906615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DC342-AFF9-433E-A240-6BA7606756C6}"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BC4A1-3F69-418A-ABB4-50411FE51C36}" type="slidenum">
              <a:rPr lang="en-US" smtClean="0"/>
              <a:t>‹#›</a:t>
            </a:fld>
            <a:endParaRPr lang="en-US"/>
          </a:p>
        </p:txBody>
      </p:sp>
    </p:spTree>
    <p:extLst>
      <p:ext uri="{BB962C8B-B14F-4D97-AF65-F5344CB8AC3E}">
        <p14:creationId xmlns:p14="http://schemas.microsoft.com/office/powerpoint/2010/main" val="28583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4</a:t>
            </a:fld>
            <a:endParaRPr lang="en-US"/>
          </a:p>
        </p:txBody>
      </p:sp>
    </p:spTree>
    <p:extLst>
      <p:ext uri="{BB962C8B-B14F-4D97-AF65-F5344CB8AC3E}">
        <p14:creationId xmlns:p14="http://schemas.microsoft.com/office/powerpoint/2010/main" val="49008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Promoting culture boils down to one fundamental necessity: </a:t>
            </a:r>
            <a:r>
              <a:rPr lang="en-US" b="1"/>
              <a:t>Leadership must walk the walk</a:t>
            </a:r>
            <a:r>
              <a:rPr lang="en-US"/>
              <a:t>. When employees see and hear you embodying the values, practices and beliefs you established, they are more likely to buy-in. </a:t>
            </a:r>
          </a:p>
          <a:p>
            <a:endParaRPr lang="en-US">
              <a:cs typeface="Calibri"/>
            </a:endParaRPr>
          </a:p>
          <a:p>
            <a:r>
              <a:rPr lang="en-US"/>
              <a:t>A culture that places a prominent focus on wellness not only empowers and encourages employees to continuously make healthy behavioral choices, but it also shows your employees that you are committed to investing in them as individuals.</a:t>
            </a:r>
            <a:endParaRPr lang="en-US">
              <a:cs typeface="Calibri"/>
            </a:endParaRPr>
          </a:p>
          <a:p>
            <a:endParaRPr lang="en-US">
              <a:cs typeface="Calibri"/>
            </a:endParaRPr>
          </a:p>
          <a:p>
            <a:r>
              <a:rPr lang="en-US">
                <a:cs typeface="Calibri"/>
              </a:rPr>
              <a:t>Growing off the 'where you are now' is important. It doesn’t have to be a perfect system, in fact, there is no such thing as a perfect system. This work takes time, and commitment. It takes building strategies that leadership has committed to, to redefine what the culture will look like moving forward.</a:t>
            </a:r>
          </a:p>
          <a:p>
            <a:endParaRPr lang="en-US">
              <a:cs typeface="Calibri"/>
            </a:endParaRPr>
          </a:p>
          <a:p>
            <a:r>
              <a:rPr lang="en-US">
                <a:cs typeface="Calibri"/>
              </a:rPr>
              <a:t>Providing meaning, its important for internal staff to understand the WHY. Why are you committed to this work? What does it mean to be an accountable organization that actually wants to re-shift the culture? Does your staff understand why you are moving this way? How have you educated your staff on the internal goals that the organization is focusing on with this shift in culture?</a:t>
            </a:r>
          </a:p>
          <a:p>
            <a:endParaRPr lang="en-US">
              <a:cs typeface="Calibri"/>
            </a:endParaRPr>
          </a:p>
          <a:p>
            <a:r>
              <a:rPr lang="en-US">
                <a:cs typeface="Calibri"/>
              </a:rPr>
              <a:t>Creating Goals, this is vital for growth and measurement. State clearly to staff what the end goal is. If everyone is on the same page on the end goal, you have a higher chance of success because everyone has committed to reaching the end goal. Ask your staff what their individual goals are and see how you can leverage that to make sense to the organizations end goal.</a:t>
            </a:r>
          </a:p>
          <a:p>
            <a:endParaRPr lang="en-US">
              <a:cs typeface="Calibri"/>
            </a:endParaRPr>
          </a:p>
          <a:p>
            <a:r>
              <a:rPr lang="en-US">
                <a:cs typeface="Calibri"/>
              </a:rPr>
              <a:t>Encourage positivity. It is so important to ensure that your staff feel encouraged. Feeding the soul of your employees only benefits the community in return. </a:t>
            </a:r>
            <a:r>
              <a:rPr lang="en-US"/>
              <a:t>After all, the work environment you’re building belongs to your employees, and they will be directly affected by every decision made, every day of the week.</a:t>
            </a:r>
            <a:endParaRPr lang="en-US">
              <a:cs typeface="Calibri"/>
            </a:endParaRPr>
          </a:p>
          <a:p>
            <a:r>
              <a:rPr lang="en-US"/>
              <a:t>When employees feel a part of the process – especially really impactful ones – they’re more likely to feel invested in the company and become more engaged. The more engaged employees are at work, the less likely they are to leave/turnover, which ultimately impacts a company's bottom line. It costs employers 33% of a worker's annual salary to hire a replacement if that worker leaves.</a:t>
            </a:r>
            <a:endParaRPr lang="en-US">
              <a:cs typeface="Calibri"/>
            </a:endParaRPr>
          </a:p>
          <a:p>
            <a:endParaRPr lang="en-US">
              <a:cs typeface="Calibri"/>
            </a:endParaRPr>
          </a:p>
          <a:p>
            <a:r>
              <a:rPr lang="en-US"/>
              <a:t>Building social connections in the workplace doesn’t have to mean that all employees should be best friends or that everyone gets along all the time. It’s about fostering an environment that supports mutual respect, trust and belonging among peers. If you’re a leader, you not only have the power to strengthen your own connections, but to foster a work environment that values, instead of hinders, social investment.</a:t>
            </a:r>
            <a:endParaRPr lang="en-US">
              <a:cs typeface="Calibri"/>
            </a:endParaRPr>
          </a:p>
          <a:p>
            <a:endParaRPr lang="en-US">
              <a:cs typeface="Calibri"/>
            </a:endParaRPr>
          </a:p>
          <a:p>
            <a:r>
              <a:rPr lang="en-US">
                <a:cs typeface="Calibri"/>
              </a:rPr>
              <a:t>And lastly LISTEN. Listen to your employees, A</a:t>
            </a:r>
            <a:r>
              <a:rPr lang="en-US"/>
              <a:t> listening strategy is a </a:t>
            </a:r>
            <a:r>
              <a:rPr lang="en-US" b="1"/>
              <a:t>deliberately planned and orchestrated approach to obtain relevant insights from or about employees</a:t>
            </a:r>
            <a:r>
              <a:rPr lang="en-US"/>
              <a:t>. Listening by itself has a positive effect on engagement, as it provides a channel to provide feedback and it shows employees that their voice is relevant and heard, with the end result of empowerment and promotion within. The term “listening” should by no means be taken literally. It is only an analogy that comprises any kind of activity that intends to capture relevant input from potential, current or former employees. This input helps the organization to better understand the employee’s standpoints, opinions and motivations. There is a wide range of data sources and formats to tap into, such as interviews, surveys, participation data, processed data, unsolicited feedback posted on external websites (e.g. Glassdoor, LinkedIn), or typical KPIs such as attrition, just to name a few.</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D1BC4A1-3F69-418A-ABB4-50411FE51C36}" type="slidenum">
              <a:rPr lang="en-US" smtClean="0"/>
              <a:t>29</a:t>
            </a:fld>
            <a:endParaRPr lang="en-US"/>
          </a:p>
        </p:txBody>
      </p:sp>
    </p:spTree>
    <p:extLst>
      <p:ext uri="{BB962C8B-B14F-4D97-AF65-F5344CB8AC3E}">
        <p14:creationId xmlns:p14="http://schemas.microsoft.com/office/powerpoint/2010/main" val="289306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12</a:t>
            </a:fld>
            <a:endParaRPr lang="en-US"/>
          </a:p>
        </p:txBody>
      </p:sp>
    </p:spTree>
    <p:extLst>
      <p:ext uri="{BB962C8B-B14F-4D97-AF65-F5344CB8AC3E}">
        <p14:creationId xmlns:p14="http://schemas.microsoft.com/office/powerpoint/2010/main" val="330433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17</a:t>
            </a:fld>
            <a:endParaRPr lang="en-US"/>
          </a:p>
        </p:txBody>
      </p:sp>
    </p:spTree>
    <p:extLst>
      <p:ext uri="{BB962C8B-B14F-4D97-AF65-F5344CB8AC3E}">
        <p14:creationId xmlns:p14="http://schemas.microsoft.com/office/powerpoint/2010/main" val="132192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organization – whether brand new or 150 years young – fosters a culture. It doesn’t have to be acknowledged to exist, but it must be nurtured to thrive, empower employees, and to have it contribute to the company’s goals, growth and longevity.</a:t>
            </a:r>
          </a:p>
          <a:p>
            <a:r>
              <a:rPr lang="en-US" dirty="0"/>
              <a:t>If your organization doesn’t currently have a defined culture, that’s ok. We’ll get there. And if it does, there’s always room for improvement.</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D1BC4A1-3F69-418A-ABB4-50411FE51C36}" type="slidenum">
              <a:rPr lang="en-US" smtClean="0"/>
              <a:t>23</a:t>
            </a:fld>
            <a:endParaRPr lang="en-US"/>
          </a:p>
        </p:txBody>
      </p:sp>
    </p:spTree>
    <p:extLst>
      <p:ext uri="{BB962C8B-B14F-4D97-AF65-F5344CB8AC3E}">
        <p14:creationId xmlns:p14="http://schemas.microsoft.com/office/powerpoint/2010/main" val="139600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Promotion</a:t>
            </a:r>
            <a:r>
              <a:rPr lang="en-US" dirty="0"/>
              <a:t> within is the lever of change and organization shift through equity, diversity, and inclusion efforts.  It is the pathway to organizational culture change – it reinforces desired behaviors and discourages undesired practices.</a:t>
            </a:r>
            <a:endParaRPr lang="en-US" dirty="0">
              <a:cs typeface="Calibri"/>
            </a:endParaRPr>
          </a:p>
          <a:p>
            <a:endParaRPr lang="en-US">
              <a:cs typeface="Calibri"/>
            </a:endParaRPr>
          </a:p>
          <a:p>
            <a:r>
              <a:rPr lang="en-US" dirty="0">
                <a:cs typeface="Calibri"/>
              </a:rPr>
              <a:t>So much of the work I do is to act like a mirror: I reflect back to people; what they look like. This is sometimes uncomfortable-whether I'm sharing about something to be proud of or something that needs to change.</a:t>
            </a:r>
            <a:endParaRPr lang="en-US" dirty="0"/>
          </a:p>
          <a:p>
            <a:endParaRPr lang="en-US">
              <a:cs typeface="Calibri"/>
            </a:endParaRPr>
          </a:p>
          <a:p>
            <a:r>
              <a:rPr lang="en-US" dirty="0">
                <a:cs typeface="Calibri"/>
              </a:rPr>
              <a:t>In promoting our work for inclusive procurement I have become aware that our organizational culture is shifting.</a:t>
            </a:r>
            <a:endParaRPr lang="en-US" dirty="0"/>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D1BC4A1-3F69-418A-ABB4-50411FE51C36}" type="slidenum">
              <a:rPr lang="en-US" smtClean="0"/>
              <a:t>24</a:t>
            </a:fld>
            <a:endParaRPr lang="en-US"/>
          </a:p>
        </p:txBody>
      </p:sp>
    </p:spTree>
    <p:extLst>
      <p:ext uri="{BB962C8B-B14F-4D97-AF65-F5344CB8AC3E}">
        <p14:creationId xmlns:p14="http://schemas.microsoft.com/office/powerpoint/2010/main" val="68150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It's important for me to name the shifting attitudes toward the internalized aspects of dominant culture that thrives in competition, perfectionism and false dichotomies and paternalism. I'm naming just four of the major shifts I've encountered in the last few months because these are just beginning to surface as the first blossoms that I hope will mature into the fruits of our labor.</a:t>
            </a:r>
          </a:p>
          <a:p>
            <a:endParaRPr lang="en-US">
              <a:cs typeface="Calibri"/>
            </a:endParaRPr>
          </a:p>
          <a:p>
            <a:r>
              <a:rPr lang="en-US" dirty="0"/>
              <a:t>This year I have been invited to expand into a full-time position to take on contract equity and inclusive procurement</a:t>
            </a:r>
            <a:endParaRPr lang="en-US" dirty="0">
              <a:cs typeface="Calibri"/>
            </a:endParaRPr>
          </a:p>
          <a:p>
            <a:r>
              <a:rPr lang="en-US" dirty="0"/>
              <a:t>that I mentioned earlier. This project is evidence of the changing culture at our agency… the next steps we are taking are new ways of walking the talk.. And it is an important case study in how we are behaving as we learn what it means to be an Anti-Racist agency.</a:t>
            </a:r>
            <a:endParaRPr lang="en-US" dirty="0">
              <a:cs typeface="Calibri"/>
            </a:endParaRPr>
          </a:p>
          <a:p>
            <a:r>
              <a:rPr lang="en-US" dirty="0"/>
              <a:t> [read bullet points]</a:t>
            </a:r>
            <a:endParaRPr lang="en-US" dirty="0">
              <a:cs typeface="Calibri"/>
            </a:endParaRPr>
          </a:p>
          <a:p>
            <a:endParaRPr lang="en-US"/>
          </a:p>
          <a:p>
            <a:r>
              <a:rPr lang="en-US" b="1" dirty="0"/>
              <a:t>We were able to make these shifts but it starts with a passion for Collecting and Disaggregating data in order to reflect, engage and change.</a:t>
            </a:r>
            <a:r>
              <a:rPr lang="en-US" dirty="0"/>
              <a:t> </a:t>
            </a:r>
            <a:endParaRPr lang="en-US" dirty="0">
              <a:cs typeface="Calibri"/>
            </a:endParaRPr>
          </a:p>
          <a:p>
            <a:r>
              <a:rPr lang="en-US" dirty="0"/>
              <a:t>To engage the most vulnerable communities, it is important to conduct a data analysis by </a:t>
            </a:r>
            <a:r>
              <a:rPr lang="en-US" i="1" dirty="0"/>
              <a:t>disaggregating</a:t>
            </a:r>
            <a:r>
              <a:rPr lang="en-US" dirty="0"/>
              <a:t> data by race/ethnicity, gender, age, geographic area, income level or by other indicators that are relevant for each neighborhood in the service area. Disaggregated data shows how outcomes vary by community and/or neighborhood. The disaggregated data provides a new view of the issue at hand and helps identify the greatest inequities.</a:t>
            </a:r>
            <a:endParaRPr lang="en-US" dirty="0">
              <a:cs typeface="Calibri"/>
            </a:endParaRPr>
          </a:p>
          <a:p>
            <a:endParaRPr lang="en-US" dirty="0"/>
          </a:p>
          <a:p>
            <a:r>
              <a:rPr lang="en-US" dirty="0"/>
              <a:t>Here is what I mean:</a:t>
            </a:r>
            <a:endParaRPr lang="en-US" dirty="0">
              <a:cs typeface="Calibri"/>
            </a:endParaRPr>
          </a:p>
          <a:p>
            <a:r>
              <a:rPr lang="en-US" dirty="0"/>
              <a:t>If you look at our staff configuration, you’ll see a pretty typical parks- agency configuration. If you disaggregate the data you’ll see how rare it is for MetroParks to hire people of color for full time positions. If you disaggregate and hone in on long term staff, you’ll see how long people of color work for the agency before becoming full time, if we do at all. Or you’ll see what kinds of positions we hold. </a:t>
            </a:r>
            <a:endParaRPr lang="en-US" dirty="0">
              <a:cs typeface="Calibri"/>
            </a:endParaRPr>
          </a:p>
          <a:p>
            <a:r>
              <a:rPr lang="en-US" dirty="0"/>
              <a:t>You may have noted that I have described myself as a person of color and included myself in this group…and wondered how someone who looks the way I do is a person of color. I look like I am </a:t>
            </a:r>
            <a:r>
              <a:rPr lang="en-US" dirty="0" err="1"/>
              <a:t>anglo</a:t>
            </a:r>
            <a:r>
              <a:rPr lang="en-US" dirty="0"/>
              <a:t> because I have Caucasian and Basque heritage mixed with indigenous Mexican heritage. Being a person of color doesn’t require that I have more melanized skin. Rather, I know I am a person of color because of my ethnic heritage and lived experience. Put simply, I came to understand that I am treated as a person a of color because of my behaviors and beliefs that do not allow me to have an insider’s perspective or relationship to the dominant culture that is preoccupied with skin color.  I cannot ever know what every person of color experiences. I can only confess that my experience is the source of my passion for the work I do to work with people who do not have access to the resources that exist for me through our agency.</a:t>
            </a:r>
            <a:endParaRPr lang="en-US" dirty="0">
              <a:cs typeface="Calibri"/>
            </a:endParaRPr>
          </a:p>
          <a:p>
            <a:r>
              <a:rPr lang="en-US" dirty="0"/>
              <a:t>This matters to MetroParks because our agency has made Anti-Racist commitments that it cannot uphold unless we learn to treat people as individuals, with unique experiences from which they derive </a:t>
            </a:r>
            <a:r>
              <a:rPr lang="en-US" b="1" dirty="0"/>
              <a:t>expertise</a:t>
            </a:r>
            <a:r>
              <a:rPr lang="en-US" dirty="0"/>
              <a:t>. In our commitments to anti-racist practices, MetroParks has chosen to track the truth about our agency and our biases and look for ways to improve the way we treat employees like me. The agency can’t fix what we cannot see so the decision was made to track real data. Then we realized we can’t solve the problem for the individual without the individual participating, Metro Parks needs me to actively participate. </a:t>
            </a:r>
            <a:endParaRPr lang="en-US" dirty="0">
              <a:cs typeface="Calibri"/>
            </a:endParaRPr>
          </a:p>
          <a:p>
            <a:r>
              <a:rPr lang="en-US" dirty="0"/>
              <a:t>It is a both a burden and a privilege to do this, one that I gladly take on because I do have a certain amount of white privilege. The agency invited me to self-identify as Hispanic/Latina so that HR can track the length of my employment, the length of my part time status, my professional goals, my unique configuration of qualifications and the type of work I do in service to the greater good of biracial or bilingual employees or candidates. My superiors can act to promote me or retain me knowing the burden and privilege I carry and I can track opportunities within the organization, such as certifications in diversity consulting or the potential for translation compensation that make the most of my cultural identity as I become eligible for such promotions and understand how to meet performance goals set with my unique qualifications and cultural expertise in mind. </a:t>
            </a:r>
            <a:endParaRPr lang="en-US" dirty="0">
              <a:cs typeface="Calibri"/>
            </a:endParaRPr>
          </a:p>
          <a:p>
            <a:r>
              <a:rPr lang="en-US" dirty="0"/>
              <a:t>I support the disaggregation by offering up a certain amount of personal information so that I am viewed as a particular part of the whole and we can track the agency in meeting it’s goal of employing a workforce that represents the population and priorities of the service area. I am fully aware that poses a risk to me professionally and personally but I take on the risk because I choose to use my privilege -my light skin, my master’s degree are just a couple of the many privileges I have-that I use to support others who have told me about their needs for access to employment.</a:t>
            </a:r>
            <a:endParaRPr lang="en-US" dirty="0">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5D1BC4A1-3F69-418A-ABB4-50411FE51C36}" type="slidenum">
              <a:rPr lang="en-US" smtClean="0"/>
              <a:t>25</a:t>
            </a:fld>
            <a:endParaRPr lang="en-US"/>
          </a:p>
        </p:txBody>
      </p:sp>
    </p:spTree>
    <p:extLst>
      <p:ext uri="{BB962C8B-B14F-4D97-AF65-F5344CB8AC3E}">
        <p14:creationId xmlns:p14="http://schemas.microsoft.com/office/powerpoint/2010/main" val="78221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elaborate a little more around </a:t>
            </a:r>
            <a:r>
              <a:rPr lang="en-US" b="1" dirty="0"/>
              <a:t>cultural renovation</a:t>
            </a:r>
            <a:r>
              <a:rPr lang="en-US" dirty="0"/>
              <a:t>. There is a podcase that I listened to by Kevin Oakes with Rene Brown that discusses the term 'cultural renovation'. They talked about it in way that made so much sense to me. “With a metaphor as renovating a culture is like renovating a beautiful, historical, old house. There are so many things that are foundational to an organization, foundational to the historical house that makes it what it is and is about knowing what to keep and knowing what to change and the why? Culture renovation will face some resistance but it is sometimes necessary. It is renovation! Were  going to take this house that was built in the 1920’s and bring it up date, up to code. We will keep what is special about our traditions, our culture (when necessary), what is special to us but we also up the Wi-Fi and we will be able to turn on the light.” </a:t>
            </a:r>
          </a:p>
          <a:p>
            <a:endParaRPr lang="en-US"/>
          </a:p>
          <a:p>
            <a:r>
              <a:rPr lang="en-US" dirty="0"/>
              <a:t>Building on DEAI work that leads to a shift in organizational culture, renovation, policies and procedures is critical.  As an organization, its important that you not only do the work internally, but show externally that when you achieve workplace inclusiveness it is a stronger work place environment. And lastly, acting on the opportunity, based on the drastic impacts of social injustice and COVID-19, leaders should realize that we are all being presented with an opportunity to rise to the challenge to reopen your doors as stronger organizations. </a:t>
            </a:r>
            <a:endParaRPr lang="en-US" dirty="0">
              <a:cs typeface="Calibri" panose="020F0502020204030204"/>
            </a:endParaRPr>
          </a:p>
          <a:p>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D1BC4A1-3F69-418A-ABB4-50411FE51C36}" type="slidenum">
              <a:rPr lang="en-US" smtClean="0"/>
              <a:t>26</a:t>
            </a:fld>
            <a:endParaRPr lang="en-US"/>
          </a:p>
        </p:txBody>
      </p:sp>
    </p:spTree>
    <p:extLst>
      <p:ext uri="{BB962C8B-B14F-4D97-AF65-F5344CB8AC3E}">
        <p14:creationId xmlns:p14="http://schemas.microsoft.com/office/powerpoint/2010/main" val="179059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the world, senior level leaders are very concerned about issues connected to Diversity, Equity, Access and Inclusion (DEAI).  However, many do not understand that culture, innovation, engagement, relationships, operational excellence and leadership are all tied to an organization's equity and inclusion practices. Leaders set, guide, and are responsible for the trajectory of the organizations they serve. Good, bad, or indifferent, leaders have the positional power to decide how the organization will respond to, pivot, and move through this tumultuous time. </a:t>
            </a:r>
          </a:p>
          <a:p>
            <a:endParaRPr lang="en-US"/>
          </a:p>
          <a:p>
            <a:r>
              <a:rPr lang="en-US" dirty="0"/>
              <a:t>Now is the time for leaders to carefully explore and answer some critical questions that will set the tone and direction for their organization.</a:t>
            </a:r>
            <a:endParaRPr lang="en-US" dirty="0">
              <a:cs typeface="Calibri"/>
            </a:endParaRPr>
          </a:p>
          <a:p>
            <a:endParaRPr lang="en-US">
              <a:cs typeface="Calibri"/>
            </a:endParaRPr>
          </a:p>
          <a:p>
            <a:r>
              <a:rPr lang="en-US" dirty="0"/>
              <a:t>An equitable approach to this dynamic is possible. If and when executives share the burden of </a:t>
            </a:r>
            <a:endParaRPr lang="en-US" dirty="0">
              <a:cs typeface="Calibri" panose="020F0502020204030204"/>
            </a:endParaRPr>
          </a:p>
          <a:p>
            <a:r>
              <a:rPr lang="en-US" dirty="0"/>
              <a:t>communication, risk assessment, emotional intelligence and when they can provide clear, consistent guidance in writing and in verbal commitments.</a:t>
            </a:r>
            <a:endParaRPr lang="en-US" dirty="0">
              <a:cs typeface="Calibri"/>
            </a:endParaRPr>
          </a:p>
          <a:p>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5D1BC4A1-3F69-418A-ABB4-50411FE51C36}" type="slidenum">
              <a:rPr lang="en-US" smtClean="0"/>
              <a:t>27</a:t>
            </a:fld>
            <a:endParaRPr lang="en-US"/>
          </a:p>
        </p:txBody>
      </p:sp>
    </p:spTree>
    <p:extLst>
      <p:ext uri="{BB962C8B-B14F-4D97-AF65-F5344CB8AC3E}">
        <p14:creationId xmlns:p14="http://schemas.microsoft.com/office/powerpoint/2010/main" val="14477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MPT is classified as a special district of city government. Our elected Commissioners are responsible for representing the concerns of constituents. Our Executives listen to their directives and draft policies that will abide by local and national standards. When a policy is approved, subject matter experts interpret those policies then write programs and develop real properties in order to support the actions outlined in the policies.</a:t>
            </a:r>
          </a:p>
          <a:p>
            <a:endParaRPr lang="en-US"/>
          </a:p>
          <a:p>
            <a:r>
              <a:rPr lang="en-US" dirty="0"/>
              <a:t>One type of response to the policies has been to study internal effectiveness and public priorities. The most recent began before we entered into COVID Incident Command Structure. This formal assessment of organizational structure, internal operations, systems, and culture took ICS into consideration and held us to a higher standard. Our pandemic response is not sustainable but seeing leadership activate in more efficient manner caused everyone to question why we had been inefficient or why we had not prioritized the most vulnerable populations in the past.</a:t>
            </a:r>
            <a:endParaRPr lang="en-US" dirty="0">
              <a:cs typeface="Calibri"/>
            </a:endParaRPr>
          </a:p>
          <a:p>
            <a:endParaRPr lang="en-US"/>
          </a:p>
          <a:p>
            <a:r>
              <a:rPr lang="en-US" dirty="0">
                <a:cs typeface="Calibri" panose="020F0502020204030204"/>
              </a:rPr>
              <a:t>Likely because there was never sufficient mandate to promote or codify promotion of the DEI focused components in our vision, mission, values.</a:t>
            </a:r>
            <a:endParaRPr lang="en-US" dirty="0"/>
          </a:p>
          <a:p>
            <a:r>
              <a:rPr lang="en-US" dirty="0">
                <a:cs typeface="Calibri"/>
              </a:rPr>
              <a:t>In response to the murder of George Floyd MPT drew up a resolution, just like many other agencies and corporations, in order to promote their commitment to DEAI work.</a:t>
            </a:r>
            <a:endParaRPr lang="en-US" dirty="0"/>
          </a:p>
          <a:p>
            <a:r>
              <a:rPr lang="en-US" dirty="0">
                <a:cs typeface="Calibri"/>
              </a:rPr>
              <a:t>But we are still working on the practical application of the resolution.</a:t>
            </a:r>
            <a:endParaRPr lang="en-US" dirty="0"/>
          </a:p>
          <a:p>
            <a:r>
              <a:rPr lang="en-US" dirty="0">
                <a:cs typeface="Calibri"/>
              </a:rPr>
              <a:t>We are discussing and promoting certain elements such as actionable commitments, accountability measures related to workplans and deliverables and reminding everyone that DEAI is a long term stated goal...</a:t>
            </a:r>
            <a:endParaRPr lang="en-US" dirty="0"/>
          </a:p>
          <a:p>
            <a:endParaRPr lang="en-US"/>
          </a:p>
          <a:p>
            <a:r>
              <a:rPr lang="en-US" dirty="0"/>
              <a:t>We publicize these here so that you can hold us accountable to these resolutions, values and such.</a:t>
            </a:r>
            <a:endParaRPr lang="en-US" dirty="0">
              <a:cs typeface="Calibri" panose="020F0502020204030204"/>
            </a:endParaRPr>
          </a:p>
          <a:p>
            <a:endParaRPr lang="en-US">
              <a:cs typeface="Calibri" panose="020F0502020204030204"/>
            </a:endParaRPr>
          </a:p>
          <a:p>
            <a:r>
              <a:rPr lang="en-US" dirty="0"/>
              <a:t>Our resolution will be meaningless bureaucracy unless we can hone in on executing the daily tasks and resolve to improve interactions each individual employee takes on. Our policies, assessments and programs are going to continue to evince our implicit bias unless each person who works with and for the agency has made a personal commitment to these stated values. Courtney will speak more on how to build a more positive organizational culture, there are many steps you can take to improve relationships and foster growth. Many impactful changes are small, and occur at a relatively granular level. These changes are typically quicker, and cheaper, to enact than large-scale shifts. These small changes can be organized into two categories: relationship building, and opportunity giving. </a:t>
            </a:r>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28</a:t>
            </a:fld>
            <a:endParaRPr lang="en-US"/>
          </a:p>
        </p:txBody>
      </p:sp>
    </p:spTree>
    <p:extLst>
      <p:ext uri="{BB962C8B-B14F-4D97-AF65-F5344CB8AC3E}">
        <p14:creationId xmlns:p14="http://schemas.microsoft.com/office/powerpoint/2010/main" val="345622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B83BE59-EAD8-44E1-89D4-31835D1DDEFF}"/>
              </a:ext>
            </a:extLst>
          </p:cNvPr>
          <p:cNvCxnSpPr>
            <a:cxnSpLocks/>
          </p:cNvCxnSpPr>
          <p:nvPr userDrawn="1"/>
        </p:nvCxnSpPr>
        <p:spPr>
          <a:xfrm>
            <a:off x="9996188" y="5777828"/>
            <a:ext cx="0" cy="650121"/>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3F8FBF7-D11F-44B9-8DF5-EE9818EC8A0B}"/>
              </a:ext>
            </a:extLst>
          </p:cNvPr>
          <p:cNvPicPr>
            <a:picLocks noChangeAspect="1"/>
          </p:cNvPicPr>
          <p:nvPr userDrawn="1"/>
        </p:nvPicPr>
        <p:blipFill>
          <a:blip r:embed="rId3"/>
          <a:srcRect/>
          <a:stretch/>
        </p:blipFill>
        <p:spPr>
          <a:xfrm>
            <a:off x="2842199" y="2683934"/>
            <a:ext cx="6507602" cy="1879070"/>
          </a:xfrm>
          <a:prstGeom prst="rect">
            <a:avLst/>
          </a:prstGeom>
        </p:spPr>
      </p:pic>
      <p:sp>
        <p:nvSpPr>
          <p:cNvPr id="6" name="TextBox 5">
            <a:extLst>
              <a:ext uri="{FF2B5EF4-FFF2-40B4-BE49-F238E27FC236}">
                <a16:creationId xmlns:a16="http://schemas.microsoft.com/office/drawing/2014/main" id="{3CAF4764-80E4-4670-A67A-AD6E472B3E65}"/>
              </a:ext>
            </a:extLst>
          </p:cNvPr>
          <p:cNvSpPr txBox="1"/>
          <p:nvPr userDrawn="1"/>
        </p:nvSpPr>
        <p:spPr>
          <a:xfrm>
            <a:off x="10111944" y="5777826"/>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FOUR</a:t>
            </a:r>
          </a:p>
        </p:txBody>
      </p:sp>
      <p:sp>
        <p:nvSpPr>
          <p:cNvPr id="7" name="TextBox 6">
            <a:extLst>
              <a:ext uri="{FF2B5EF4-FFF2-40B4-BE49-F238E27FC236}">
                <a16:creationId xmlns:a16="http://schemas.microsoft.com/office/drawing/2014/main" id="{41E245E8-9C0C-446A-8543-8AA6BCC1BE64}"/>
              </a:ext>
            </a:extLst>
          </p:cNvPr>
          <p:cNvSpPr txBox="1"/>
          <p:nvPr userDrawn="1"/>
        </p:nvSpPr>
        <p:spPr>
          <a:xfrm>
            <a:off x="10085667" y="5910505"/>
            <a:ext cx="1882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Bahnschrift Bold" panose="020B0502040204020203" pitchFamily="34" charset="0"/>
                <a:ea typeface="+mn-ea"/>
                <a:cs typeface="+mn-cs"/>
              </a:rPr>
              <a:t>PROMOTION</a:t>
            </a:r>
          </a:p>
        </p:txBody>
      </p:sp>
    </p:spTree>
    <p:extLst>
      <p:ext uri="{BB962C8B-B14F-4D97-AF65-F5344CB8AC3E}">
        <p14:creationId xmlns:p14="http://schemas.microsoft.com/office/powerpoint/2010/main" val="274833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F849D8-956C-47A8-A1F4-8D48E4A7ED15}"/>
              </a:ext>
            </a:extLst>
          </p:cNvPr>
          <p:cNvPicPr>
            <a:picLocks noChangeAspect="1"/>
          </p:cNvPicPr>
          <p:nvPr userDrawn="1"/>
        </p:nvPicPr>
        <p:blipFill rotWithShape="1">
          <a:blip r:embed="rId2"/>
          <a:srcRect l="12499" r="22240"/>
          <a:stretch/>
        </p:blipFill>
        <p:spPr>
          <a:xfrm>
            <a:off x="0" y="0"/>
            <a:ext cx="7956550" cy="6858000"/>
          </a:xfrm>
          <a:prstGeom prst="rect">
            <a:avLst/>
          </a:prstGeom>
        </p:spPr>
      </p:pic>
      <p:sp>
        <p:nvSpPr>
          <p:cNvPr id="12" name="Text Placeholder 10">
            <a:extLst>
              <a:ext uri="{FF2B5EF4-FFF2-40B4-BE49-F238E27FC236}">
                <a16:creationId xmlns:a16="http://schemas.microsoft.com/office/drawing/2014/main" id="{BC644389-1470-47CE-92D1-41FCC27DD461}"/>
              </a:ext>
            </a:extLst>
          </p:cNvPr>
          <p:cNvSpPr>
            <a:spLocks noGrp="1"/>
          </p:cNvSpPr>
          <p:nvPr>
            <p:ph type="body" sz="quarter" idx="14" hasCustomPrompt="1"/>
          </p:nvPr>
        </p:nvSpPr>
        <p:spPr>
          <a:xfrm>
            <a:off x="8847973" y="4598695"/>
            <a:ext cx="2589740" cy="601663"/>
          </a:xfrm>
          <a:prstGeom prst="rect">
            <a:avLst/>
          </a:prstGeom>
        </p:spPr>
        <p:txBody>
          <a:bodyPr/>
          <a:lstStyle>
            <a:lvl1pPr marL="0" indent="0">
              <a:buNone/>
              <a:defRPr sz="5350">
                <a:solidFill>
                  <a:srgbClr val="1B476B"/>
                </a:solidFill>
                <a:latin typeface="Bahnschrift Bold" panose="020B0502040204020203" pitchFamily="34" charset="0"/>
              </a:defRPr>
            </a:lvl1pPr>
          </a:lstStyle>
          <a:p>
            <a:pPr lvl="0"/>
            <a:r>
              <a:rPr lang="en-US"/>
              <a:t>TITLE</a:t>
            </a:r>
          </a:p>
        </p:txBody>
      </p:sp>
      <p:sp>
        <p:nvSpPr>
          <p:cNvPr id="13" name="Text Placeholder 13">
            <a:extLst>
              <a:ext uri="{FF2B5EF4-FFF2-40B4-BE49-F238E27FC236}">
                <a16:creationId xmlns:a16="http://schemas.microsoft.com/office/drawing/2014/main" id="{EB6A8760-EBFF-4FAF-A4E2-39EAF1DA4BE9}"/>
              </a:ext>
            </a:extLst>
          </p:cNvPr>
          <p:cNvSpPr>
            <a:spLocks noGrp="1"/>
          </p:cNvSpPr>
          <p:nvPr>
            <p:ph type="body" sz="quarter" idx="15" hasCustomPrompt="1"/>
          </p:nvPr>
        </p:nvSpPr>
        <p:spPr>
          <a:xfrm>
            <a:off x="8854323" y="5784130"/>
            <a:ext cx="2602526" cy="540899"/>
          </a:xfrm>
          <a:prstGeom prst="rect">
            <a:avLst/>
          </a:prstGeom>
        </p:spPr>
        <p:txBody>
          <a:bodyPr/>
          <a:lstStyle>
            <a:lvl1pPr marL="0" indent="0">
              <a:buNone/>
              <a:defRPr sz="1300">
                <a:solidFill>
                  <a:srgbClr val="1B476B"/>
                </a:solidFill>
                <a:latin typeface="Avenir Next LT Pro" panose="020B0504020202020204" pitchFamily="34" charset="0"/>
              </a:defRPr>
            </a:lvl1pPr>
          </a:lstStyle>
          <a:p>
            <a:pPr lvl="0"/>
            <a:r>
              <a:rPr lang="en-US"/>
              <a:t>Description of event</a:t>
            </a:r>
          </a:p>
        </p:txBody>
      </p:sp>
      <p:cxnSp>
        <p:nvCxnSpPr>
          <p:cNvPr id="14" name="Straight Connector 13">
            <a:extLst>
              <a:ext uri="{FF2B5EF4-FFF2-40B4-BE49-F238E27FC236}">
                <a16:creationId xmlns:a16="http://schemas.microsoft.com/office/drawing/2014/main" id="{58A2B810-B639-4662-A084-9B051F282713}"/>
              </a:ext>
            </a:extLst>
          </p:cNvPr>
          <p:cNvCxnSpPr>
            <a:cxnSpLocks/>
          </p:cNvCxnSpPr>
          <p:nvPr userDrawn="1"/>
        </p:nvCxnSpPr>
        <p:spPr>
          <a:xfrm>
            <a:off x="8568860" y="4325355"/>
            <a:ext cx="0" cy="2094924"/>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77C5B00-08C0-4480-B45B-648F26D82C01}"/>
              </a:ext>
            </a:extLst>
          </p:cNvPr>
          <p:cNvSpPr>
            <a:spLocks noGrp="1"/>
          </p:cNvSpPr>
          <p:nvPr>
            <p:ph type="body" sz="quarter" idx="16" hasCustomPrompt="1"/>
          </p:nvPr>
        </p:nvSpPr>
        <p:spPr>
          <a:xfrm>
            <a:off x="8854323" y="5456719"/>
            <a:ext cx="1371600" cy="252412"/>
          </a:xfrm>
          <a:prstGeom prst="rect">
            <a:avLst/>
          </a:prstGeom>
        </p:spPr>
        <p:txBody>
          <a:bodyPr/>
          <a:lstStyle>
            <a:lvl1pPr marL="0" indent="0">
              <a:buNone/>
              <a:defRPr sz="1400" spc="150" baseline="0">
                <a:solidFill>
                  <a:srgbClr val="EF8A25"/>
                </a:solidFill>
                <a:latin typeface="Bahnschrift SemiBold SemiConden" panose="020B0502040204020203" pitchFamily="34" charset="0"/>
              </a:defRPr>
            </a:lvl1pPr>
          </a:lstStyle>
          <a:p>
            <a:pPr lvl="0"/>
            <a:r>
              <a:rPr lang="en-US"/>
              <a:t>DATE</a:t>
            </a:r>
          </a:p>
        </p:txBody>
      </p:sp>
      <p:sp>
        <p:nvSpPr>
          <p:cNvPr id="16" name="Text Placeholder 2">
            <a:extLst>
              <a:ext uri="{FF2B5EF4-FFF2-40B4-BE49-F238E27FC236}">
                <a16:creationId xmlns:a16="http://schemas.microsoft.com/office/drawing/2014/main" id="{08FE5461-65AF-43D1-B520-708DEC9883B8}"/>
              </a:ext>
            </a:extLst>
          </p:cNvPr>
          <p:cNvSpPr>
            <a:spLocks noGrp="1"/>
          </p:cNvSpPr>
          <p:nvPr>
            <p:ph type="body" sz="quarter" idx="17"/>
          </p:nvPr>
        </p:nvSpPr>
        <p:spPr>
          <a:xfrm>
            <a:off x="8830008" y="4383366"/>
            <a:ext cx="2666861" cy="261610"/>
          </a:xfrm>
          <a:prstGeom prst="rect">
            <a:avLst/>
          </a:prstGeom>
        </p:spPr>
        <p:txBody>
          <a:bodyPr/>
          <a:lstStyle>
            <a:lvl1pPr marL="0" indent="0">
              <a:spcBef>
                <a:spcPts val="0"/>
              </a:spcBef>
              <a:buNone/>
              <a:defRPr sz="1100" spc="350" baseline="0">
                <a:solidFill>
                  <a:srgbClr val="EF8A25"/>
                </a:solidFill>
                <a:latin typeface="Bahnschrift SemiLight" panose="020B0502040204020203" pitchFamily="34" charset="0"/>
              </a:defRPr>
            </a:lvl1pPr>
          </a:lstStyle>
          <a:p>
            <a:pPr lvl="0"/>
            <a:endParaRPr lang="en-US"/>
          </a:p>
        </p:txBody>
      </p:sp>
    </p:spTree>
    <p:extLst>
      <p:ext uri="{BB962C8B-B14F-4D97-AF65-F5344CB8AC3E}">
        <p14:creationId xmlns:p14="http://schemas.microsoft.com/office/powerpoint/2010/main" val="76307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42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7D3BCF1-75C6-472E-A826-BA08A631AD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5636" y="3204152"/>
            <a:ext cx="4453128" cy="3653848"/>
          </a:xfrm>
          <a:prstGeom prst="rect">
            <a:avLst/>
          </a:prstGeom>
        </p:spPr>
      </p:pic>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38200" y="3556748"/>
            <a:ext cx="6871138"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5/4/2021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87160" y="850107"/>
            <a:ext cx="2578608" cy="787555"/>
          </a:xfrm>
          <a:prstGeom prst="rect">
            <a:avLst/>
          </a:prstGeom>
        </p:spPr>
      </p:pic>
      <p:sp>
        <p:nvSpPr>
          <p:cNvPr id="9" name="TextBox 8">
            <a:extLst>
              <a:ext uri="{FF2B5EF4-FFF2-40B4-BE49-F238E27FC236}">
                <a16:creationId xmlns:a16="http://schemas.microsoft.com/office/drawing/2014/main" id="{3FBE05CC-F8F4-4CBC-B6C9-4E1F1BE54895}"/>
              </a:ext>
            </a:extLst>
          </p:cNvPr>
          <p:cNvSpPr txBox="1"/>
          <p:nvPr userDrawn="1"/>
        </p:nvSpPr>
        <p:spPr>
          <a:xfrm>
            <a:off x="10111944" y="5777826"/>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FOUR</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085667" y="5910505"/>
            <a:ext cx="1882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476B"/>
                </a:solidFill>
                <a:effectLst/>
                <a:uLnTx/>
                <a:uFillTx/>
                <a:latin typeface="Bahnschrift Bold" panose="020B0502040204020203" pitchFamily="34" charset="0"/>
                <a:ea typeface="+mn-ea"/>
                <a:cs typeface="+mn-cs"/>
              </a:rPr>
              <a:t>PROMOTION</a:t>
            </a:r>
          </a:p>
        </p:txBody>
      </p:sp>
    </p:spTree>
    <p:extLst>
      <p:ext uri="{BB962C8B-B14F-4D97-AF65-F5344CB8AC3E}">
        <p14:creationId xmlns:p14="http://schemas.microsoft.com/office/powerpoint/2010/main" val="202532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templat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7D3BCF1-75C6-472E-A826-BA08A631AD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5636" y="3204152"/>
            <a:ext cx="4453128" cy="3653848"/>
          </a:xfrm>
          <a:prstGeom prst="rect">
            <a:avLst/>
          </a:prstGeom>
        </p:spPr>
      </p:pic>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hasCustomPrompt="1"/>
          </p:nvPr>
        </p:nvSpPr>
        <p:spPr>
          <a:xfrm>
            <a:off x="838200" y="3556748"/>
            <a:ext cx="6871138" cy="778769"/>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Description of page</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5/4/2021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87160" y="850107"/>
            <a:ext cx="2578608" cy="787555"/>
          </a:xfrm>
          <a:prstGeom prst="rect">
            <a:avLst/>
          </a:prstGeom>
        </p:spPr>
      </p:pic>
      <p:sp>
        <p:nvSpPr>
          <p:cNvPr id="13" name="Text Placeholder 12">
            <a:extLst>
              <a:ext uri="{FF2B5EF4-FFF2-40B4-BE49-F238E27FC236}">
                <a16:creationId xmlns:a16="http://schemas.microsoft.com/office/drawing/2014/main" id="{078155C9-2E06-47B9-A49F-2CD4C3AFD196}"/>
              </a:ext>
            </a:extLst>
          </p:cNvPr>
          <p:cNvSpPr>
            <a:spLocks noGrp="1"/>
          </p:cNvSpPr>
          <p:nvPr>
            <p:ph type="body" sz="quarter" idx="14" hasCustomPrompt="1"/>
          </p:nvPr>
        </p:nvSpPr>
        <p:spPr>
          <a:xfrm>
            <a:off x="838200" y="4499578"/>
            <a:ext cx="6916738" cy="1410685"/>
          </a:xfrm>
          <a:prstGeom prst="rect">
            <a:avLst/>
          </a:prstGeom>
        </p:spPr>
        <p:txBody>
          <a:bodyPr/>
          <a:lstStyle>
            <a:lvl1pPr marL="0" indent="0">
              <a:buNone/>
              <a:defRPr lang="en-US" sz="2400" b="1" kern="1200" dirty="0">
                <a:solidFill>
                  <a:srgbClr val="EF8A25"/>
                </a:solidFill>
                <a:latin typeface="Bahnschrift" panose="020B0502040204020203" pitchFamily="34" charset="0"/>
                <a:ea typeface="+mn-ea"/>
                <a:cs typeface="+mn-cs"/>
              </a:defRPr>
            </a:lvl1pPr>
          </a:lstStyle>
          <a:p>
            <a:pPr lvl="0"/>
            <a:r>
              <a:rPr lang="en-US"/>
              <a:t>“Insert your quote here”</a:t>
            </a:r>
          </a:p>
        </p:txBody>
      </p:sp>
      <p:sp>
        <p:nvSpPr>
          <p:cNvPr id="14" name="TextBox 13">
            <a:extLst>
              <a:ext uri="{FF2B5EF4-FFF2-40B4-BE49-F238E27FC236}">
                <a16:creationId xmlns:a16="http://schemas.microsoft.com/office/drawing/2014/main" id="{E66998FE-DA92-457E-A099-22057EF01B91}"/>
              </a:ext>
            </a:extLst>
          </p:cNvPr>
          <p:cNvSpPr txBox="1"/>
          <p:nvPr userDrawn="1"/>
        </p:nvSpPr>
        <p:spPr>
          <a:xfrm>
            <a:off x="10111944" y="5777826"/>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FOUR</a:t>
            </a:r>
          </a:p>
        </p:txBody>
      </p:sp>
      <p:sp>
        <p:nvSpPr>
          <p:cNvPr id="15" name="TextBox 14">
            <a:extLst>
              <a:ext uri="{FF2B5EF4-FFF2-40B4-BE49-F238E27FC236}">
                <a16:creationId xmlns:a16="http://schemas.microsoft.com/office/drawing/2014/main" id="{DEF29361-BFD3-4411-9556-8EAD1ADDCFEE}"/>
              </a:ext>
            </a:extLst>
          </p:cNvPr>
          <p:cNvSpPr txBox="1"/>
          <p:nvPr userDrawn="1"/>
        </p:nvSpPr>
        <p:spPr>
          <a:xfrm>
            <a:off x="10085667" y="5910505"/>
            <a:ext cx="1882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476B"/>
                </a:solidFill>
                <a:effectLst/>
                <a:uLnTx/>
                <a:uFillTx/>
                <a:latin typeface="Bahnschrift Bold" panose="020B0502040204020203" pitchFamily="34" charset="0"/>
                <a:ea typeface="+mn-ea"/>
                <a:cs typeface="+mn-cs"/>
              </a:rPr>
              <a:t>PROMOTION</a:t>
            </a:r>
          </a:p>
        </p:txBody>
      </p:sp>
    </p:spTree>
    <p:extLst>
      <p:ext uri="{BB962C8B-B14F-4D97-AF65-F5344CB8AC3E}">
        <p14:creationId xmlns:p14="http://schemas.microsoft.com/office/powerpoint/2010/main" val="9524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Sim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38200" y="3556748"/>
            <a:ext cx="8204946"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5/4/2021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
        <p:nvSpPr>
          <p:cNvPr id="11" name="TextBox 10">
            <a:extLst>
              <a:ext uri="{FF2B5EF4-FFF2-40B4-BE49-F238E27FC236}">
                <a16:creationId xmlns:a16="http://schemas.microsoft.com/office/drawing/2014/main" id="{D578339D-E5E5-4F07-B689-0EFDCD46D264}"/>
              </a:ext>
            </a:extLst>
          </p:cNvPr>
          <p:cNvSpPr txBox="1"/>
          <p:nvPr userDrawn="1"/>
        </p:nvSpPr>
        <p:spPr>
          <a:xfrm>
            <a:off x="10111944" y="5777826"/>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FOUR</a:t>
            </a:r>
          </a:p>
        </p:txBody>
      </p:sp>
      <p:sp>
        <p:nvSpPr>
          <p:cNvPr id="12" name="TextBox 11">
            <a:extLst>
              <a:ext uri="{FF2B5EF4-FFF2-40B4-BE49-F238E27FC236}">
                <a16:creationId xmlns:a16="http://schemas.microsoft.com/office/drawing/2014/main" id="{A0CD80B7-E9AA-402F-AD91-2DD90C78AA9D}"/>
              </a:ext>
            </a:extLst>
          </p:cNvPr>
          <p:cNvSpPr txBox="1"/>
          <p:nvPr userDrawn="1"/>
        </p:nvSpPr>
        <p:spPr>
          <a:xfrm>
            <a:off x="10085667" y="5910505"/>
            <a:ext cx="1882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476B"/>
                </a:solidFill>
                <a:effectLst/>
                <a:uLnTx/>
                <a:uFillTx/>
                <a:latin typeface="Bahnschrift Bold" panose="020B0502040204020203" pitchFamily="34" charset="0"/>
                <a:ea typeface="+mn-ea"/>
                <a:cs typeface="+mn-cs"/>
              </a:rPr>
              <a:t>PROMOTION</a:t>
            </a:r>
          </a:p>
        </p:txBody>
      </p:sp>
    </p:spTree>
    <p:extLst>
      <p:ext uri="{BB962C8B-B14F-4D97-AF65-F5344CB8AC3E}">
        <p14:creationId xmlns:p14="http://schemas.microsoft.com/office/powerpoint/2010/main" val="17256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Logo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38200" y="3556748"/>
            <a:ext cx="8204946"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5/4/2021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Tree>
    <p:extLst>
      <p:ext uri="{BB962C8B-B14F-4D97-AF65-F5344CB8AC3E}">
        <p14:creationId xmlns:p14="http://schemas.microsoft.com/office/powerpoint/2010/main" val="123686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Photo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AC67E05-8621-4FEE-9302-53D479834C9B}"/>
              </a:ext>
            </a:extLst>
          </p:cNvPr>
          <p:cNvSpPr>
            <a:spLocks noGrp="1"/>
          </p:cNvSpPr>
          <p:nvPr>
            <p:ph type="pic" sz="quarter" idx="13"/>
          </p:nvPr>
        </p:nvSpPr>
        <p:spPr>
          <a:xfrm>
            <a:off x="0" y="0"/>
            <a:ext cx="5533697" cy="6858000"/>
          </a:xfrm>
          <a:prstGeom prst="rect">
            <a:avLst/>
          </a:prstGeom>
        </p:spPr>
        <p:txBody>
          <a:bodyPr/>
          <a:lstStyle>
            <a:lvl1pPr>
              <a:buNone/>
              <a:defRPr/>
            </a:lvl1pPr>
          </a:lstStyle>
          <a:p>
            <a:endParaRPr lang="en-US"/>
          </a:p>
        </p:txBody>
      </p:sp>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6306208" y="1793466"/>
            <a:ext cx="5468008"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6306208" y="3556748"/>
            <a:ext cx="5468008"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5/4/2021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14" name="Graphic 13">
            <a:extLst>
              <a:ext uri="{FF2B5EF4-FFF2-40B4-BE49-F238E27FC236}">
                <a16:creationId xmlns:a16="http://schemas.microsoft.com/office/drawing/2014/main" id="{3FC2F837-BAA1-410F-8101-AF4650739A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
        <p:nvSpPr>
          <p:cNvPr id="12" name="TextBox 11">
            <a:extLst>
              <a:ext uri="{FF2B5EF4-FFF2-40B4-BE49-F238E27FC236}">
                <a16:creationId xmlns:a16="http://schemas.microsoft.com/office/drawing/2014/main" id="{B1333369-3876-4D07-8139-C61D850125DC}"/>
              </a:ext>
            </a:extLst>
          </p:cNvPr>
          <p:cNvSpPr txBox="1"/>
          <p:nvPr userDrawn="1"/>
        </p:nvSpPr>
        <p:spPr>
          <a:xfrm>
            <a:off x="10111944" y="5777826"/>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FOUR</a:t>
            </a:r>
          </a:p>
        </p:txBody>
      </p:sp>
      <p:sp>
        <p:nvSpPr>
          <p:cNvPr id="13" name="TextBox 12">
            <a:extLst>
              <a:ext uri="{FF2B5EF4-FFF2-40B4-BE49-F238E27FC236}">
                <a16:creationId xmlns:a16="http://schemas.microsoft.com/office/drawing/2014/main" id="{65322B4A-3A46-43AF-BB08-2DD846D31770}"/>
              </a:ext>
            </a:extLst>
          </p:cNvPr>
          <p:cNvSpPr txBox="1"/>
          <p:nvPr userDrawn="1"/>
        </p:nvSpPr>
        <p:spPr>
          <a:xfrm>
            <a:off x="10085667" y="5910505"/>
            <a:ext cx="1882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476B"/>
                </a:solidFill>
                <a:effectLst/>
                <a:uLnTx/>
                <a:uFillTx/>
                <a:latin typeface="Bahnschrift Bold" panose="020B0502040204020203" pitchFamily="34" charset="0"/>
                <a:ea typeface="+mn-ea"/>
                <a:cs typeface="+mn-cs"/>
              </a:rPr>
              <a:t>PROMOTION</a:t>
            </a:r>
          </a:p>
        </p:txBody>
      </p:sp>
    </p:spTree>
    <p:extLst>
      <p:ext uri="{BB962C8B-B14F-4D97-AF65-F5344CB8AC3E}">
        <p14:creationId xmlns:p14="http://schemas.microsoft.com/office/powerpoint/2010/main" val="369721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823D099-6DCA-4E9D-93A1-0ACE892D11C8}"/>
              </a:ext>
            </a:extLst>
          </p:cNvPr>
          <p:cNvSpPr>
            <a:spLocks noGrp="1"/>
          </p:cNvSpPr>
          <p:nvPr>
            <p:ph idx="13"/>
          </p:nvPr>
        </p:nvSpPr>
        <p:spPr>
          <a:xfrm>
            <a:off x="838200" y="2720051"/>
            <a:ext cx="4470722" cy="3636298"/>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762A53BA-FA12-4CD2-A465-AD575F39A809}"/>
              </a:ext>
            </a:extLst>
          </p:cNvPr>
          <p:cNvSpPr>
            <a:spLocks noGrp="1"/>
          </p:cNvSpPr>
          <p:nvPr>
            <p:ph type="title"/>
          </p:nvPr>
        </p:nvSpPr>
        <p:spPr>
          <a:xfrm>
            <a:off x="838199" y="978701"/>
            <a:ext cx="9219652"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a:t>Click to edit Master title style</a:t>
            </a:r>
          </a:p>
        </p:txBody>
      </p:sp>
      <p:pic>
        <p:nvPicPr>
          <p:cNvPr id="15" name="Graphic 14">
            <a:extLst>
              <a:ext uri="{FF2B5EF4-FFF2-40B4-BE49-F238E27FC236}">
                <a16:creationId xmlns:a16="http://schemas.microsoft.com/office/drawing/2014/main" id="{BA2C51AD-73A6-4865-BC82-0795436E70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
        <p:nvSpPr>
          <p:cNvPr id="16" name="Content Placeholder 2">
            <a:extLst>
              <a:ext uri="{FF2B5EF4-FFF2-40B4-BE49-F238E27FC236}">
                <a16:creationId xmlns:a16="http://schemas.microsoft.com/office/drawing/2014/main" id="{9029A96C-B126-443C-83F1-AA8B1D018A5A}"/>
              </a:ext>
            </a:extLst>
          </p:cNvPr>
          <p:cNvSpPr>
            <a:spLocks noGrp="1"/>
          </p:cNvSpPr>
          <p:nvPr>
            <p:ph idx="14"/>
          </p:nvPr>
        </p:nvSpPr>
        <p:spPr>
          <a:xfrm>
            <a:off x="5587129" y="2720051"/>
            <a:ext cx="4470722" cy="3636298"/>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1DFE03CF-1222-4C1F-97C1-A89EFB2F8200}"/>
              </a:ext>
            </a:extLst>
          </p:cNvPr>
          <p:cNvSpPr txBox="1"/>
          <p:nvPr userDrawn="1"/>
        </p:nvSpPr>
        <p:spPr>
          <a:xfrm>
            <a:off x="10111944" y="5777826"/>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FOUR</a:t>
            </a:r>
          </a:p>
        </p:txBody>
      </p:sp>
      <p:sp>
        <p:nvSpPr>
          <p:cNvPr id="12" name="TextBox 11">
            <a:extLst>
              <a:ext uri="{FF2B5EF4-FFF2-40B4-BE49-F238E27FC236}">
                <a16:creationId xmlns:a16="http://schemas.microsoft.com/office/drawing/2014/main" id="{7541040C-1F13-476D-87E8-8F92ACE3F586}"/>
              </a:ext>
            </a:extLst>
          </p:cNvPr>
          <p:cNvSpPr txBox="1"/>
          <p:nvPr userDrawn="1"/>
        </p:nvSpPr>
        <p:spPr>
          <a:xfrm>
            <a:off x="10085667" y="5910505"/>
            <a:ext cx="1882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476B"/>
                </a:solidFill>
                <a:effectLst/>
                <a:uLnTx/>
                <a:uFillTx/>
                <a:latin typeface="Bahnschrift Bold" panose="020B0502040204020203" pitchFamily="34" charset="0"/>
                <a:ea typeface="+mn-ea"/>
                <a:cs typeface="+mn-cs"/>
              </a:rPr>
              <a:t>PROMOTION</a:t>
            </a:r>
          </a:p>
        </p:txBody>
      </p:sp>
    </p:spTree>
    <p:extLst>
      <p:ext uri="{BB962C8B-B14F-4D97-AF65-F5344CB8AC3E}">
        <p14:creationId xmlns:p14="http://schemas.microsoft.com/office/powerpoint/2010/main" val="207161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515623"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hasCustomPrompt="1"/>
          </p:nvPr>
        </p:nvSpPr>
        <p:spPr>
          <a:xfrm>
            <a:off x="838200" y="4282634"/>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enter stat description</a:t>
            </a:r>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
        <p:nvSpPr>
          <p:cNvPr id="17" name="Text Placeholder 16">
            <a:extLst>
              <a:ext uri="{FF2B5EF4-FFF2-40B4-BE49-F238E27FC236}">
                <a16:creationId xmlns:a16="http://schemas.microsoft.com/office/drawing/2014/main" id="{64042C07-E1AC-4FDC-9D4D-8CD79FD6ED1A}"/>
              </a:ext>
            </a:extLst>
          </p:cNvPr>
          <p:cNvSpPr>
            <a:spLocks noGrp="1"/>
          </p:cNvSpPr>
          <p:nvPr>
            <p:ph type="body" sz="quarter" idx="13" hasCustomPrompt="1"/>
          </p:nvPr>
        </p:nvSpPr>
        <p:spPr>
          <a:xfrm>
            <a:off x="838200" y="3509963"/>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a:t># or %</a:t>
            </a:r>
          </a:p>
        </p:txBody>
      </p:sp>
      <p:sp>
        <p:nvSpPr>
          <p:cNvPr id="18" name="Content Placeholder 2">
            <a:extLst>
              <a:ext uri="{FF2B5EF4-FFF2-40B4-BE49-F238E27FC236}">
                <a16:creationId xmlns:a16="http://schemas.microsoft.com/office/drawing/2014/main" id="{C4CD02AD-F735-4863-889B-0DB4A8C7828A}"/>
              </a:ext>
            </a:extLst>
          </p:cNvPr>
          <p:cNvSpPr>
            <a:spLocks noGrp="1"/>
          </p:cNvSpPr>
          <p:nvPr>
            <p:ph idx="14" hasCustomPrompt="1"/>
          </p:nvPr>
        </p:nvSpPr>
        <p:spPr>
          <a:xfrm>
            <a:off x="2575268" y="4282634"/>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enter stat description</a:t>
            </a:r>
          </a:p>
        </p:txBody>
      </p:sp>
      <p:sp>
        <p:nvSpPr>
          <p:cNvPr id="19" name="Text Placeholder 16">
            <a:extLst>
              <a:ext uri="{FF2B5EF4-FFF2-40B4-BE49-F238E27FC236}">
                <a16:creationId xmlns:a16="http://schemas.microsoft.com/office/drawing/2014/main" id="{28196144-933E-448C-B45D-60C248F17BC9}"/>
              </a:ext>
            </a:extLst>
          </p:cNvPr>
          <p:cNvSpPr>
            <a:spLocks noGrp="1"/>
          </p:cNvSpPr>
          <p:nvPr>
            <p:ph type="body" sz="quarter" idx="15" hasCustomPrompt="1"/>
          </p:nvPr>
        </p:nvSpPr>
        <p:spPr>
          <a:xfrm>
            <a:off x="2575268" y="3509963"/>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a:t># or %</a:t>
            </a:r>
          </a:p>
        </p:txBody>
      </p:sp>
      <p:sp>
        <p:nvSpPr>
          <p:cNvPr id="20" name="Content Placeholder 2">
            <a:extLst>
              <a:ext uri="{FF2B5EF4-FFF2-40B4-BE49-F238E27FC236}">
                <a16:creationId xmlns:a16="http://schemas.microsoft.com/office/drawing/2014/main" id="{0C4F8FEE-B048-4337-8B84-93D335DE4FB3}"/>
              </a:ext>
            </a:extLst>
          </p:cNvPr>
          <p:cNvSpPr>
            <a:spLocks noGrp="1"/>
          </p:cNvSpPr>
          <p:nvPr>
            <p:ph idx="16" hasCustomPrompt="1"/>
          </p:nvPr>
        </p:nvSpPr>
        <p:spPr>
          <a:xfrm>
            <a:off x="4312335" y="4282634"/>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enter stat description</a:t>
            </a:r>
          </a:p>
        </p:txBody>
      </p:sp>
      <p:sp>
        <p:nvSpPr>
          <p:cNvPr id="21" name="Text Placeholder 16">
            <a:extLst>
              <a:ext uri="{FF2B5EF4-FFF2-40B4-BE49-F238E27FC236}">
                <a16:creationId xmlns:a16="http://schemas.microsoft.com/office/drawing/2014/main" id="{2D290E62-673D-4E55-A718-00CDD0E24DB0}"/>
              </a:ext>
            </a:extLst>
          </p:cNvPr>
          <p:cNvSpPr>
            <a:spLocks noGrp="1"/>
          </p:cNvSpPr>
          <p:nvPr>
            <p:ph type="body" sz="quarter" idx="17" hasCustomPrompt="1"/>
          </p:nvPr>
        </p:nvSpPr>
        <p:spPr>
          <a:xfrm>
            <a:off x="4312335" y="3509963"/>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a:t># or %</a:t>
            </a:r>
          </a:p>
        </p:txBody>
      </p:sp>
      <p:sp>
        <p:nvSpPr>
          <p:cNvPr id="22" name="Content Placeholder 2">
            <a:extLst>
              <a:ext uri="{FF2B5EF4-FFF2-40B4-BE49-F238E27FC236}">
                <a16:creationId xmlns:a16="http://schemas.microsoft.com/office/drawing/2014/main" id="{3C96B794-AD84-4BB3-93F4-62444B93428E}"/>
              </a:ext>
            </a:extLst>
          </p:cNvPr>
          <p:cNvSpPr>
            <a:spLocks noGrp="1"/>
          </p:cNvSpPr>
          <p:nvPr>
            <p:ph idx="18" hasCustomPrompt="1"/>
          </p:nvPr>
        </p:nvSpPr>
        <p:spPr>
          <a:xfrm>
            <a:off x="6049401" y="4278883"/>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enter stat description</a:t>
            </a:r>
          </a:p>
        </p:txBody>
      </p:sp>
      <p:sp>
        <p:nvSpPr>
          <p:cNvPr id="23" name="Text Placeholder 16">
            <a:extLst>
              <a:ext uri="{FF2B5EF4-FFF2-40B4-BE49-F238E27FC236}">
                <a16:creationId xmlns:a16="http://schemas.microsoft.com/office/drawing/2014/main" id="{5B040FD0-7AC7-40C9-9A1E-FC7EC13BBA78}"/>
              </a:ext>
            </a:extLst>
          </p:cNvPr>
          <p:cNvSpPr>
            <a:spLocks noGrp="1"/>
          </p:cNvSpPr>
          <p:nvPr>
            <p:ph type="body" sz="quarter" idx="19" hasCustomPrompt="1"/>
          </p:nvPr>
        </p:nvSpPr>
        <p:spPr>
          <a:xfrm>
            <a:off x="6049401" y="3506212"/>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a:t># or %</a:t>
            </a:r>
          </a:p>
        </p:txBody>
      </p:sp>
      <p:sp>
        <p:nvSpPr>
          <p:cNvPr id="24" name="Content Placeholder 2">
            <a:extLst>
              <a:ext uri="{FF2B5EF4-FFF2-40B4-BE49-F238E27FC236}">
                <a16:creationId xmlns:a16="http://schemas.microsoft.com/office/drawing/2014/main" id="{39645A06-E493-42F4-8FB3-DE4093696C35}"/>
              </a:ext>
            </a:extLst>
          </p:cNvPr>
          <p:cNvSpPr>
            <a:spLocks noGrp="1"/>
          </p:cNvSpPr>
          <p:nvPr>
            <p:ph idx="20" hasCustomPrompt="1"/>
          </p:nvPr>
        </p:nvSpPr>
        <p:spPr>
          <a:xfrm>
            <a:off x="7786466" y="4275930"/>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a:t>enter stat description</a:t>
            </a:r>
          </a:p>
        </p:txBody>
      </p:sp>
      <p:sp>
        <p:nvSpPr>
          <p:cNvPr id="25" name="Text Placeholder 16">
            <a:extLst>
              <a:ext uri="{FF2B5EF4-FFF2-40B4-BE49-F238E27FC236}">
                <a16:creationId xmlns:a16="http://schemas.microsoft.com/office/drawing/2014/main" id="{D2BC7DAC-3988-4B38-B8E9-7B066C6675DB}"/>
              </a:ext>
            </a:extLst>
          </p:cNvPr>
          <p:cNvSpPr>
            <a:spLocks noGrp="1"/>
          </p:cNvSpPr>
          <p:nvPr>
            <p:ph type="body" sz="quarter" idx="21" hasCustomPrompt="1"/>
          </p:nvPr>
        </p:nvSpPr>
        <p:spPr>
          <a:xfrm>
            <a:off x="7786466" y="3503259"/>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a:t># or %</a:t>
            </a:r>
          </a:p>
        </p:txBody>
      </p:sp>
      <p:sp>
        <p:nvSpPr>
          <p:cNvPr id="16" name="TextBox 15">
            <a:extLst>
              <a:ext uri="{FF2B5EF4-FFF2-40B4-BE49-F238E27FC236}">
                <a16:creationId xmlns:a16="http://schemas.microsoft.com/office/drawing/2014/main" id="{9B6D1DA7-A63A-46B9-8420-5D474417359D}"/>
              </a:ext>
            </a:extLst>
          </p:cNvPr>
          <p:cNvSpPr txBox="1"/>
          <p:nvPr userDrawn="1"/>
        </p:nvSpPr>
        <p:spPr>
          <a:xfrm>
            <a:off x="10111944" y="5777826"/>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FOUR</a:t>
            </a:r>
          </a:p>
        </p:txBody>
      </p:sp>
      <p:sp>
        <p:nvSpPr>
          <p:cNvPr id="26" name="TextBox 25">
            <a:extLst>
              <a:ext uri="{FF2B5EF4-FFF2-40B4-BE49-F238E27FC236}">
                <a16:creationId xmlns:a16="http://schemas.microsoft.com/office/drawing/2014/main" id="{384D4F12-E323-4318-B1CA-959F293FC6FC}"/>
              </a:ext>
            </a:extLst>
          </p:cNvPr>
          <p:cNvSpPr txBox="1"/>
          <p:nvPr userDrawn="1"/>
        </p:nvSpPr>
        <p:spPr>
          <a:xfrm>
            <a:off x="10085667" y="5910505"/>
            <a:ext cx="1882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476B"/>
                </a:solidFill>
                <a:effectLst/>
                <a:uLnTx/>
                <a:uFillTx/>
                <a:latin typeface="Bahnschrift Bold" panose="020B0502040204020203" pitchFamily="34" charset="0"/>
                <a:ea typeface="+mn-ea"/>
                <a:cs typeface="+mn-cs"/>
              </a:rPr>
              <a:t>PROMOTION</a:t>
            </a:r>
          </a:p>
        </p:txBody>
      </p:sp>
    </p:spTree>
    <p:extLst>
      <p:ext uri="{BB962C8B-B14F-4D97-AF65-F5344CB8AC3E}">
        <p14:creationId xmlns:p14="http://schemas.microsoft.com/office/powerpoint/2010/main" val="98364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645BF-D4A1-EF46-BAA6-E4D9844B0AEC}"/>
              </a:ext>
            </a:extLst>
          </p:cNvPr>
          <p:cNvSpPr>
            <a:spLocks noGrp="1"/>
          </p:cNvSpPr>
          <p:nvPr>
            <p:ph type="dt" sz="half" idx="10"/>
          </p:nvPr>
        </p:nvSpPr>
        <p:spPr/>
        <p:txBody>
          <a:bodyPr/>
          <a:lstStyle/>
          <a:p>
            <a:fld id="{448C9A4A-C278-6044-8042-7B22827AA4B2}" type="datetimeFigureOut">
              <a:rPr lang="en-US" smtClean="0"/>
              <a:t>5/4/2021</a:t>
            </a:fld>
            <a:endParaRPr lang="en-US"/>
          </a:p>
        </p:txBody>
      </p:sp>
      <p:sp>
        <p:nvSpPr>
          <p:cNvPr id="5" name="Footer Placeholder 4">
            <a:extLst>
              <a:ext uri="{FF2B5EF4-FFF2-40B4-BE49-F238E27FC236}">
                <a16:creationId xmlns:a16="http://schemas.microsoft.com/office/drawing/2014/main" id="{16AC1703-128E-9B45-AD0F-5A2DEB65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F335A-F944-554B-8195-4E6AB7056240}"/>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
        <p:nvSpPr>
          <p:cNvPr id="9" name="TextBox 8">
            <a:extLst>
              <a:ext uri="{FF2B5EF4-FFF2-40B4-BE49-F238E27FC236}">
                <a16:creationId xmlns:a16="http://schemas.microsoft.com/office/drawing/2014/main" id="{855898A6-DECC-42FF-AEC3-EBD5AEAA3A88}"/>
              </a:ext>
            </a:extLst>
          </p:cNvPr>
          <p:cNvSpPr txBox="1"/>
          <p:nvPr userDrawn="1"/>
        </p:nvSpPr>
        <p:spPr>
          <a:xfrm>
            <a:off x="7760629" y="2761673"/>
            <a:ext cx="1229710" cy="261610"/>
          </a:xfrm>
          <a:prstGeom prst="rect">
            <a:avLst/>
          </a:prstGeom>
          <a:noFill/>
        </p:spPr>
        <p:txBody>
          <a:bodyPr wrap="square" rtlCol="0">
            <a:spAutoFit/>
          </a:bodyPr>
          <a:lstStyle/>
          <a:p>
            <a:r>
              <a:rPr lang="en-US" sz="1100" kern="0" spc="200" baseline="0">
                <a:solidFill>
                  <a:srgbClr val="EF8A25"/>
                </a:solidFill>
                <a:latin typeface="Bahnschrift Semilight SemiConden" panose="020B0502040204020203" pitchFamily="34" charset="0"/>
              </a:rPr>
              <a:t>NEXT </a:t>
            </a:r>
            <a:r>
              <a:rPr lang="en-US" sz="1100" kern="0" spc="200" baseline="0">
                <a:solidFill>
                  <a:srgbClr val="EF8A25"/>
                </a:solidFill>
                <a:latin typeface="Bahnschrift SemiLight" panose="020B0502040204020203" pitchFamily="34" charset="0"/>
              </a:rPr>
              <a:t>PART</a:t>
            </a:r>
          </a:p>
        </p:txBody>
      </p:sp>
      <p:cxnSp>
        <p:nvCxnSpPr>
          <p:cNvPr id="12" name="Straight Connector 11">
            <a:extLst>
              <a:ext uri="{FF2B5EF4-FFF2-40B4-BE49-F238E27FC236}">
                <a16:creationId xmlns:a16="http://schemas.microsoft.com/office/drawing/2014/main" id="{2B83BE59-EAD8-44E1-89D4-31835D1DDEFF}"/>
              </a:ext>
            </a:extLst>
          </p:cNvPr>
          <p:cNvCxnSpPr>
            <a:cxnSpLocks/>
          </p:cNvCxnSpPr>
          <p:nvPr userDrawn="1"/>
        </p:nvCxnSpPr>
        <p:spPr>
          <a:xfrm>
            <a:off x="7110550" y="2702100"/>
            <a:ext cx="0" cy="2094924"/>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3F8FBF7-D11F-44B9-8DF5-EE9818EC8A0B}"/>
              </a:ext>
            </a:extLst>
          </p:cNvPr>
          <p:cNvPicPr>
            <a:picLocks noChangeAspect="1"/>
          </p:cNvPicPr>
          <p:nvPr userDrawn="1"/>
        </p:nvPicPr>
        <p:blipFill>
          <a:blip r:embed="rId3"/>
          <a:srcRect/>
          <a:stretch/>
        </p:blipFill>
        <p:spPr>
          <a:xfrm>
            <a:off x="1391812" y="2895313"/>
            <a:ext cx="5293576" cy="1528520"/>
          </a:xfrm>
          <a:prstGeom prst="rect">
            <a:avLst/>
          </a:prstGeom>
        </p:spPr>
      </p:pic>
      <p:sp>
        <p:nvSpPr>
          <p:cNvPr id="11" name="Text Placeholder 10">
            <a:extLst>
              <a:ext uri="{FF2B5EF4-FFF2-40B4-BE49-F238E27FC236}">
                <a16:creationId xmlns:a16="http://schemas.microsoft.com/office/drawing/2014/main" id="{0FEA4A7F-CC5F-4671-ADF5-2F70C720F067}"/>
              </a:ext>
            </a:extLst>
          </p:cNvPr>
          <p:cNvSpPr>
            <a:spLocks noGrp="1"/>
          </p:cNvSpPr>
          <p:nvPr>
            <p:ph type="body" sz="quarter" idx="14" hasCustomPrompt="1"/>
          </p:nvPr>
        </p:nvSpPr>
        <p:spPr>
          <a:xfrm>
            <a:off x="7764313" y="2996913"/>
            <a:ext cx="2589740" cy="601663"/>
          </a:xfrm>
          <a:prstGeom prst="rect">
            <a:avLst/>
          </a:prstGeom>
        </p:spPr>
        <p:txBody>
          <a:bodyPr/>
          <a:lstStyle>
            <a:lvl1pPr marL="0" indent="0">
              <a:buNone/>
              <a:defRPr sz="5350">
                <a:solidFill>
                  <a:schemeClr val="bg1"/>
                </a:solidFill>
                <a:latin typeface="Bahnschrift Bold" panose="020B0502040204020203" pitchFamily="34" charset="0"/>
              </a:defRPr>
            </a:lvl1pPr>
          </a:lstStyle>
          <a:p>
            <a:pPr lvl="0"/>
            <a:r>
              <a:rPr lang="en-US"/>
              <a:t>TITLE</a:t>
            </a:r>
          </a:p>
        </p:txBody>
      </p:sp>
      <p:sp>
        <p:nvSpPr>
          <p:cNvPr id="14" name="Text Placeholder 13">
            <a:extLst>
              <a:ext uri="{FF2B5EF4-FFF2-40B4-BE49-F238E27FC236}">
                <a16:creationId xmlns:a16="http://schemas.microsoft.com/office/drawing/2014/main" id="{D42DB209-53FC-4682-AA4A-AD1A06275543}"/>
              </a:ext>
            </a:extLst>
          </p:cNvPr>
          <p:cNvSpPr>
            <a:spLocks noGrp="1"/>
          </p:cNvSpPr>
          <p:nvPr>
            <p:ph type="body" sz="quarter" idx="15" hasCustomPrompt="1"/>
          </p:nvPr>
        </p:nvSpPr>
        <p:spPr>
          <a:xfrm>
            <a:off x="7764313" y="3898900"/>
            <a:ext cx="2602526" cy="719667"/>
          </a:xfrm>
          <a:prstGeom prst="rect">
            <a:avLst/>
          </a:prstGeom>
        </p:spPr>
        <p:txBody>
          <a:bodyPr/>
          <a:lstStyle>
            <a:lvl1pPr marL="0" indent="0">
              <a:buNone/>
              <a:defRPr sz="1300">
                <a:solidFill>
                  <a:schemeClr val="bg1"/>
                </a:solidFill>
                <a:latin typeface="Avenir Next LT Pro" panose="020B0504020202020204" pitchFamily="34" charset="0"/>
              </a:defRPr>
            </a:lvl1pPr>
          </a:lstStyle>
          <a:p>
            <a:pPr lvl="0"/>
            <a:r>
              <a:rPr lang="en-US"/>
              <a:t>DATE - Description of event</a:t>
            </a:r>
          </a:p>
        </p:txBody>
      </p:sp>
    </p:spTree>
    <p:extLst>
      <p:ext uri="{BB962C8B-B14F-4D97-AF65-F5344CB8AC3E}">
        <p14:creationId xmlns:p14="http://schemas.microsoft.com/office/powerpoint/2010/main" val="179916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0CCC009-8CCB-BD41-AF9E-F34F12C01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C9A4A-C278-6044-8042-7B22827AA4B2}" type="datetimeFigureOut">
              <a:rPr lang="en-US" smtClean="0"/>
              <a:t>5/4/2021</a:t>
            </a:fld>
            <a:endParaRPr lang="en-US"/>
          </a:p>
        </p:txBody>
      </p:sp>
      <p:sp>
        <p:nvSpPr>
          <p:cNvPr id="5" name="Footer Placeholder 4">
            <a:extLst>
              <a:ext uri="{FF2B5EF4-FFF2-40B4-BE49-F238E27FC236}">
                <a16:creationId xmlns:a16="http://schemas.microsoft.com/office/drawing/2014/main" id="{D43603D4-BD6C-1B42-BF8F-79B2A54684D0}"/>
              </a:ext>
            </a:extLst>
          </p:cNvPr>
          <p:cNvSpPr>
            <a:spLocks noGrp="1"/>
          </p:cNvSpPr>
          <p:nvPr>
            <p:ph type="ftr" sz="quarter" idx="3"/>
          </p:nvPr>
        </p:nvSpPr>
        <p:spPr>
          <a:xfrm>
            <a:off x="4038600" y="6356350"/>
            <a:ext cx="31288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37066951"/>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7" r:id="rId3"/>
    <p:sldLayoutId id="2147483664" r:id="rId4"/>
    <p:sldLayoutId id="2147483665" r:id="rId5"/>
    <p:sldLayoutId id="2147483663" r:id="rId6"/>
    <p:sldLayoutId id="2147483652" r:id="rId7"/>
    <p:sldLayoutId id="2147483666" r:id="rId8"/>
    <p:sldLayoutId id="2147483661" r:id="rId9"/>
    <p:sldLayoutId id="2147483662"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5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B7760458-05E1-4731-97DC-ACA4642D2D02}"/>
              </a:ext>
            </a:extLst>
          </p:cNvPr>
          <p:cNvSpPr>
            <a:spLocks noGrp="1"/>
          </p:cNvSpPr>
          <p:nvPr>
            <p:ph type="title"/>
          </p:nvPr>
        </p:nvSpPr>
        <p:spPr>
          <a:xfrm>
            <a:off x="8755117" y="2508008"/>
            <a:ext cx="2966547" cy="1841983"/>
          </a:xfrm>
        </p:spPr>
        <p:txBody>
          <a:bodyPr lIns="91440" tIns="45720" rIns="91440" bIns="45720" anchor="b"/>
          <a:lstStyle/>
          <a:p>
            <a:r>
              <a:rPr lang="en-US" dirty="0">
                <a:latin typeface="Bahnschrift SEMIBOLD SemiCondensed"/>
              </a:rPr>
              <a:t>PCLS Culture Shift</a:t>
            </a:r>
            <a:endParaRPr lang="en-US" dirty="0"/>
          </a:p>
        </p:txBody>
      </p:sp>
      <p:sp>
        <p:nvSpPr>
          <p:cNvPr id="22" name="Speech Bubble: Rectangle 21">
            <a:extLst>
              <a:ext uri="{FF2B5EF4-FFF2-40B4-BE49-F238E27FC236}">
                <a16:creationId xmlns:a16="http://schemas.microsoft.com/office/drawing/2014/main" id="{88C56ED8-6B29-4E3E-948A-AEEBF53E5D8C}"/>
              </a:ext>
            </a:extLst>
          </p:cNvPr>
          <p:cNvSpPr/>
          <p:nvPr/>
        </p:nvSpPr>
        <p:spPr>
          <a:xfrm>
            <a:off x="969960" y="1097537"/>
            <a:ext cx="3638954" cy="1353268"/>
          </a:xfrm>
          <a:custGeom>
            <a:avLst/>
            <a:gdLst>
              <a:gd name="connsiteX0" fmla="*/ 0 w 3336396"/>
              <a:gd name="connsiteY0" fmla="*/ 0 h 1106796"/>
              <a:gd name="connsiteX1" fmla="*/ 556066 w 3336396"/>
              <a:gd name="connsiteY1" fmla="*/ 0 h 1106796"/>
              <a:gd name="connsiteX2" fmla="*/ 556066 w 3336396"/>
              <a:gd name="connsiteY2" fmla="*/ 0 h 1106796"/>
              <a:gd name="connsiteX3" fmla="*/ 1390165 w 3336396"/>
              <a:gd name="connsiteY3" fmla="*/ 0 h 1106796"/>
              <a:gd name="connsiteX4" fmla="*/ 3336396 w 3336396"/>
              <a:gd name="connsiteY4" fmla="*/ 0 h 1106796"/>
              <a:gd name="connsiteX5" fmla="*/ 3336396 w 3336396"/>
              <a:gd name="connsiteY5" fmla="*/ 645631 h 1106796"/>
              <a:gd name="connsiteX6" fmla="*/ 3336396 w 3336396"/>
              <a:gd name="connsiteY6" fmla="*/ 645631 h 1106796"/>
              <a:gd name="connsiteX7" fmla="*/ 3336396 w 3336396"/>
              <a:gd name="connsiteY7" fmla="*/ 922330 h 1106796"/>
              <a:gd name="connsiteX8" fmla="*/ 3336396 w 3336396"/>
              <a:gd name="connsiteY8" fmla="*/ 1106796 h 1106796"/>
              <a:gd name="connsiteX9" fmla="*/ 1390165 w 3336396"/>
              <a:gd name="connsiteY9" fmla="*/ 1106796 h 1106796"/>
              <a:gd name="connsiteX10" fmla="*/ 983636 w 3336396"/>
              <a:gd name="connsiteY10" fmla="*/ 1406771 h 1106796"/>
              <a:gd name="connsiteX11" fmla="*/ 556066 w 3336396"/>
              <a:gd name="connsiteY11" fmla="*/ 1106796 h 1106796"/>
              <a:gd name="connsiteX12" fmla="*/ 0 w 3336396"/>
              <a:gd name="connsiteY12" fmla="*/ 1106796 h 1106796"/>
              <a:gd name="connsiteX13" fmla="*/ 0 w 3336396"/>
              <a:gd name="connsiteY13" fmla="*/ 922330 h 1106796"/>
              <a:gd name="connsiteX14" fmla="*/ 0 w 3336396"/>
              <a:gd name="connsiteY14" fmla="*/ 645631 h 1106796"/>
              <a:gd name="connsiteX15" fmla="*/ 0 w 3336396"/>
              <a:gd name="connsiteY15" fmla="*/ 645631 h 1106796"/>
              <a:gd name="connsiteX16" fmla="*/ 0 w 3336396"/>
              <a:gd name="connsiteY16" fmla="*/ 0 h 1106796"/>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76480 w 3336396"/>
              <a:gd name="connsiteY11" fmla="*/ 1127817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6396" h="1406771">
                <a:moveTo>
                  <a:pt x="0" y="0"/>
                </a:moveTo>
                <a:lnTo>
                  <a:pt x="556066" y="0"/>
                </a:lnTo>
                <a:lnTo>
                  <a:pt x="556066" y="0"/>
                </a:lnTo>
                <a:lnTo>
                  <a:pt x="1390165" y="0"/>
                </a:lnTo>
                <a:lnTo>
                  <a:pt x="3336396" y="0"/>
                </a:lnTo>
                <a:lnTo>
                  <a:pt x="3336396" y="645631"/>
                </a:lnTo>
                <a:lnTo>
                  <a:pt x="3336396" y="645631"/>
                </a:lnTo>
                <a:lnTo>
                  <a:pt x="3336396" y="922330"/>
                </a:lnTo>
                <a:lnTo>
                  <a:pt x="3336396" y="1106796"/>
                </a:lnTo>
                <a:lnTo>
                  <a:pt x="1390165" y="1106796"/>
                </a:lnTo>
                <a:lnTo>
                  <a:pt x="983636" y="1406771"/>
                </a:lnTo>
                <a:lnTo>
                  <a:pt x="976480" y="1127817"/>
                </a:lnTo>
                <a:lnTo>
                  <a:pt x="0" y="1106796"/>
                </a:lnTo>
                <a:lnTo>
                  <a:pt x="0" y="922330"/>
                </a:lnTo>
                <a:lnTo>
                  <a:pt x="0" y="645631"/>
                </a:lnTo>
                <a:lnTo>
                  <a:pt x="0" y="645631"/>
                </a:lnTo>
                <a:lnTo>
                  <a:pt x="0" y="0"/>
                </a:lnTo>
                <a:close/>
              </a:path>
            </a:pathLst>
          </a:custGeom>
          <a:solidFill>
            <a:schemeClr val="accent2">
              <a:lumMod val="60000"/>
              <a:lumOff val="40000"/>
            </a:schemeClr>
          </a:solidFill>
          <a:ln w="28575">
            <a:noFill/>
          </a:ln>
          <a:effectLst>
            <a:outerShdw blurRad="114300" dist="25400" sx="102000" sy="102000" algn="ct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Bahnschrift SemiBold semiCondensed" panose="020B0502040204020203" pitchFamily="34" charset="0"/>
                <a:cs typeface="Calibri"/>
              </a:rPr>
              <a:t>Who can help us work through this and hold us accountable?</a:t>
            </a:r>
            <a:br>
              <a:rPr lang="en-US" dirty="0">
                <a:solidFill>
                  <a:schemeClr val="bg1"/>
                </a:solidFill>
                <a:latin typeface="Bahnschrift SemiBold semiCondensed" panose="020B0502040204020203" pitchFamily="34" charset="0"/>
                <a:cs typeface="Calibri"/>
              </a:rPr>
            </a:br>
            <a:endParaRPr lang="en-US" dirty="0">
              <a:solidFill>
                <a:schemeClr val="bg1"/>
              </a:solidFill>
              <a:latin typeface="Bahnschrift SemiBold semiCondensed" panose="020B0502040204020203" pitchFamily="34" charset="0"/>
            </a:endParaRPr>
          </a:p>
        </p:txBody>
      </p:sp>
      <p:sp>
        <p:nvSpPr>
          <p:cNvPr id="11" name="Speech Bubble: Rectangle 21">
            <a:extLst>
              <a:ext uri="{FF2B5EF4-FFF2-40B4-BE49-F238E27FC236}">
                <a16:creationId xmlns:a16="http://schemas.microsoft.com/office/drawing/2014/main" id="{53A9EFB0-10D9-46BF-811E-6EEC12249A37}"/>
              </a:ext>
            </a:extLst>
          </p:cNvPr>
          <p:cNvSpPr/>
          <p:nvPr/>
        </p:nvSpPr>
        <p:spPr>
          <a:xfrm>
            <a:off x="969960" y="3061137"/>
            <a:ext cx="2451716" cy="1728530"/>
          </a:xfrm>
          <a:custGeom>
            <a:avLst/>
            <a:gdLst>
              <a:gd name="connsiteX0" fmla="*/ 0 w 3336396"/>
              <a:gd name="connsiteY0" fmla="*/ 0 h 1106796"/>
              <a:gd name="connsiteX1" fmla="*/ 556066 w 3336396"/>
              <a:gd name="connsiteY1" fmla="*/ 0 h 1106796"/>
              <a:gd name="connsiteX2" fmla="*/ 556066 w 3336396"/>
              <a:gd name="connsiteY2" fmla="*/ 0 h 1106796"/>
              <a:gd name="connsiteX3" fmla="*/ 1390165 w 3336396"/>
              <a:gd name="connsiteY3" fmla="*/ 0 h 1106796"/>
              <a:gd name="connsiteX4" fmla="*/ 3336396 w 3336396"/>
              <a:gd name="connsiteY4" fmla="*/ 0 h 1106796"/>
              <a:gd name="connsiteX5" fmla="*/ 3336396 w 3336396"/>
              <a:gd name="connsiteY5" fmla="*/ 645631 h 1106796"/>
              <a:gd name="connsiteX6" fmla="*/ 3336396 w 3336396"/>
              <a:gd name="connsiteY6" fmla="*/ 645631 h 1106796"/>
              <a:gd name="connsiteX7" fmla="*/ 3336396 w 3336396"/>
              <a:gd name="connsiteY7" fmla="*/ 922330 h 1106796"/>
              <a:gd name="connsiteX8" fmla="*/ 3336396 w 3336396"/>
              <a:gd name="connsiteY8" fmla="*/ 1106796 h 1106796"/>
              <a:gd name="connsiteX9" fmla="*/ 1390165 w 3336396"/>
              <a:gd name="connsiteY9" fmla="*/ 1106796 h 1106796"/>
              <a:gd name="connsiteX10" fmla="*/ 983636 w 3336396"/>
              <a:gd name="connsiteY10" fmla="*/ 1406771 h 1106796"/>
              <a:gd name="connsiteX11" fmla="*/ 556066 w 3336396"/>
              <a:gd name="connsiteY11" fmla="*/ 1106796 h 1106796"/>
              <a:gd name="connsiteX12" fmla="*/ 0 w 3336396"/>
              <a:gd name="connsiteY12" fmla="*/ 1106796 h 1106796"/>
              <a:gd name="connsiteX13" fmla="*/ 0 w 3336396"/>
              <a:gd name="connsiteY13" fmla="*/ 922330 h 1106796"/>
              <a:gd name="connsiteX14" fmla="*/ 0 w 3336396"/>
              <a:gd name="connsiteY14" fmla="*/ 645631 h 1106796"/>
              <a:gd name="connsiteX15" fmla="*/ 0 w 3336396"/>
              <a:gd name="connsiteY15" fmla="*/ 645631 h 1106796"/>
              <a:gd name="connsiteX16" fmla="*/ 0 w 3336396"/>
              <a:gd name="connsiteY16" fmla="*/ 0 h 1106796"/>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76480 w 3336396"/>
              <a:gd name="connsiteY11" fmla="*/ 1127817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04765 w 3336396"/>
              <a:gd name="connsiteY11" fmla="*/ 1110066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390165 w 3336396"/>
              <a:gd name="connsiteY9" fmla="*/ 1106796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443953 w 3336396"/>
              <a:gd name="connsiteY9" fmla="*/ 1100878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6396" h="1294345">
                <a:moveTo>
                  <a:pt x="0" y="0"/>
                </a:moveTo>
                <a:lnTo>
                  <a:pt x="556066" y="0"/>
                </a:lnTo>
                <a:lnTo>
                  <a:pt x="556066" y="0"/>
                </a:lnTo>
                <a:lnTo>
                  <a:pt x="1390165" y="0"/>
                </a:lnTo>
                <a:lnTo>
                  <a:pt x="3336396" y="0"/>
                </a:lnTo>
                <a:lnTo>
                  <a:pt x="3336396" y="645631"/>
                </a:lnTo>
                <a:lnTo>
                  <a:pt x="3336396" y="645631"/>
                </a:lnTo>
                <a:lnTo>
                  <a:pt x="3336396" y="922330"/>
                </a:lnTo>
                <a:lnTo>
                  <a:pt x="3336396" y="1106796"/>
                </a:lnTo>
                <a:lnTo>
                  <a:pt x="1443953" y="1100878"/>
                </a:lnTo>
                <a:lnTo>
                  <a:pt x="911921" y="1294345"/>
                </a:lnTo>
                <a:lnTo>
                  <a:pt x="904765" y="1110066"/>
                </a:lnTo>
                <a:lnTo>
                  <a:pt x="0" y="1106796"/>
                </a:lnTo>
                <a:lnTo>
                  <a:pt x="0" y="922330"/>
                </a:lnTo>
                <a:lnTo>
                  <a:pt x="0" y="645631"/>
                </a:lnTo>
                <a:lnTo>
                  <a:pt x="0" y="645631"/>
                </a:lnTo>
                <a:lnTo>
                  <a:pt x="0" y="0"/>
                </a:lnTo>
                <a:close/>
              </a:path>
            </a:pathLst>
          </a:custGeom>
          <a:solidFill>
            <a:srgbClr val="EF8A25"/>
          </a:solidFill>
          <a:ln w="28575">
            <a:noFill/>
          </a:ln>
          <a:effectLst>
            <a:outerShdw blurRad="114300" dist="25400" sx="102000" sy="102000" algn="ct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Bahnschrift SemiBold semiCondensed" panose="020B0502040204020203" pitchFamily="34" charset="0"/>
                <a:cs typeface="Calibri"/>
              </a:rPr>
              <a:t>What has been accomplished and what was the impact?</a:t>
            </a:r>
          </a:p>
          <a:p>
            <a:pPr algn="ctr"/>
            <a:endParaRPr lang="en-US" dirty="0">
              <a:solidFill>
                <a:schemeClr val="bg1"/>
              </a:solidFill>
              <a:latin typeface="Bahnschrift SemiBold semiCondensed" panose="020B0502040204020203" pitchFamily="34" charset="0"/>
            </a:endParaRPr>
          </a:p>
        </p:txBody>
      </p:sp>
      <p:sp>
        <p:nvSpPr>
          <p:cNvPr id="12" name="Speech Bubble: Rectangle 21">
            <a:extLst>
              <a:ext uri="{FF2B5EF4-FFF2-40B4-BE49-F238E27FC236}">
                <a16:creationId xmlns:a16="http://schemas.microsoft.com/office/drawing/2014/main" id="{092666D1-3D0E-4DAD-8BE9-14418ECBF2AC}"/>
              </a:ext>
            </a:extLst>
          </p:cNvPr>
          <p:cNvSpPr/>
          <p:nvPr/>
        </p:nvSpPr>
        <p:spPr>
          <a:xfrm>
            <a:off x="1788104" y="4947647"/>
            <a:ext cx="3453049" cy="1626046"/>
          </a:xfrm>
          <a:custGeom>
            <a:avLst/>
            <a:gdLst>
              <a:gd name="connsiteX0" fmla="*/ 0 w 3336396"/>
              <a:gd name="connsiteY0" fmla="*/ 0 h 1106796"/>
              <a:gd name="connsiteX1" fmla="*/ 556066 w 3336396"/>
              <a:gd name="connsiteY1" fmla="*/ 0 h 1106796"/>
              <a:gd name="connsiteX2" fmla="*/ 556066 w 3336396"/>
              <a:gd name="connsiteY2" fmla="*/ 0 h 1106796"/>
              <a:gd name="connsiteX3" fmla="*/ 1390165 w 3336396"/>
              <a:gd name="connsiteY3" fmla="*/ 0 h 1106796"/>
              <a:gd name="connsiteX4" fmla="*/ 3336396 w 3336396"/>
              <a:gd name="connsiteY4" fmla="*/ 0 h 1106796"/>
              <a:gd name="connsiteX5" fmla="*/ 3336396 w 3336396"/>
              <a:gd name="connsiteY5" fmla="*/ 645631 h 1106796"/>
              <a:gd name="connsiteX6" fmla="*/ 3336396 w 3336396"/>
              <a:gd name="connsiteY6" fmla="*/ 645631 h 1106796"/>
              <a:gd name="connsiteX7" fmla="*/ 3336396 w 3336396"/>
              <a:gd name="connsiteY7" fmla="*/ 922330 h 1106796"/>
              <a:gd name="connsiteX8" fmla="*/ 3336396 w 3336396"/>
              <a:gd name="connsiteY8" fmla="*/ 1106796 h 1106796"/>
              <a:gd name="connsiteX9" fmla="*/ 1390165 w 3336396"/>
              <a:gd name="connsiteY9" fmla="*/ 1106796 h 1106796"/>
              <a:gd name="connsiteX10" fmla="*/ 983636 w 3336396"/>
              <a:gd name="connsiteY10" fmla="*/ 1406771 h 1106796"/>
              <a:gd name="connsiteX11" fmla="*/ 556066 w 3336396"/>
              <a:gd name="connsiteY11" fmla="*/ 1106796 h 1106796"/>
              <a:gd name="connsiteX12" fmla="*/ 0 w 3336396"/>
              <a:gd name="connsiteY12" fmla="*/ 1106796 h 1106796"/>
              <a:gd name="connsiteX13" fmla="*/ 0 w 3336396"/>
              <a:gd name="connsiteY13" fmla="*/ 922330 h 1106796"/>
              <a:gd name="connsiteX14" fmla="*/ 0 w 3336396"/>
              <a:gd name="connsiteY14" fmla="*/ 645631 h 1106796"/>
              <a:gd name="connsiteX15" fmla="*/ 0 w 3336396"/>
              <a:gd name="connsiteY15" fmla="*/ 645631 h 1106796"/>
              <a:gd name="connsiteX16" fmla="*/ 0 w 3336396"/>
              <a:gd name="connsiteY16" fmla="*/ 0 h 1106796"/>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76480 w 3336396"/>
              <a:gd name="connsiteY11" fmla="*/ 1127817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04765 w 3336396"/>
              <a:gd name="connsiteY11" fmla="*/ 1110066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390165 w 3336396"/>
              <a:gd name="connsiteY9" fmla="*/ 1106796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443953 w 3336396"/>
              <a:gd name="connsiteY9" fmla="*/ 1100878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6396" h="1294345">
                <a:moveTo>
                  <a:pt x="0" y="0"/>
                </a:moveTo>
                <a:lnTo>
                  <a:pt x="556066" y="0"/>
                </a:lnTo>
                <a:lnTo>
                  <a:pt x="556066" y="0"/>
                </a:lnTo>
                <a:lnTo>
                  <a:pt x="1390165" y="0"/>
                </a:lnTo>
                <a:lnTo>
                  <a:pt x="3336396" y="0"/>
                </a:lnTo>
                <a:lnTo>
                  <a:pt x="3336396" y="645631"/>
                </a:lnTo>
                <a:lnTo>
                  <a:pt x="3336396" y="645631"/>
                </a:lnTo>
                <a:lnTo>
                  <a:pt x="3336396" y="922330"/>
                </a:lnTo>
                <a:lnTo>
                  <a:pt x="3336396" y="1106796"/>
                </a:lnTo>
                <a:lnTo>
                  <a:pt x="1443953" y="1100878"/>
                </a:lnTo>
                <a:lnTo>
                  <a:pt x="911921" y="1294345"/>
                </a:lnTo>
                <a:lnTo>
                  <a:pt x="904765" y="1110066"/>
                </a:lnTo>
                <a:lnTo>
                  <a:pt x="0" y="1106796"/>
                </a:lnTo>
                <a:lnTo>
                  <a:pt x="0" y="922330"/>
                </a:lnTo>
                <a:lnTo>
                  <a:pt x="0" y="645631"/>
                </a:lnTo>
                <a:lnTo>
                  <a:pt x="0" y="645631"/>
                </a:lnTo>
                <a:lnTo>
                  <a:pt x="0" y="0"/>
                </a:lnTo>
                <a:close/>
              </a:path>
            </a:pathLst>
          </a:custGeom>
          <a:solidFill>
            <a:schemeClr val="accent2">
              <a:lumMod val="60000"/>
              <a:lumOff val="40000"/>
            </a:schemeClr>
          </a:solidFill>
          <a:ln w="28575">
            <a:noFill/>
          </a:ln>
          <a:effectLst>
            <a:outerShdw blurRad="114300" dist="25400" sx="102000" sy="102000" algn="ct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Bahnschrift SemiBold semiCondensed" panose="020B0502040204020203" pitchFamily="34" charset="0"/>
                <a:cs typeface="Calibri"/>
              </a:rPr>
              <a:t>How will we allocate time, budget and resources to move the work forward?</a:t>
            </a:r>
            <a:br>
              <a:rPr lang="en-US" dirty="0">
                <a:solidFill>
                  <a:schemeClr val="bg1"/>
                </a:solidFill>
                <a:latin typeface="Bahnschrift SemiBold semiCondensed" panose="020B0502040204020203" pitchFamily="34" charset="0"/>
                <a:cs typeface="Calibri"/>
              </a:rPr>
            </a:br>
            <a:endParaRPr lang="en-US" dirty="0">
              <a:solidFill>
                <a:schemeClr val="bg1"/>
              </a:solidFill>
              <a:latin typeface="Bahnschrift SemiBold semiCondensed" panose="020B0502040204020203" pitchFamily="34" charset="0"/>
              <a:cs typeface="Calibri"/>
            </a:endParaRPr>
          </a:p>
        </p:txBody>
      </p:sp>
      <p:sp>
        <p:nvSpPr>
          <p:cNvPr id="14" name="Speech Bubble: Rectangle 21">
            <a:extLst>
              <a:ext uri="{FF2B5EF4-FFF2-40B4-BE49-F238E27FC236}">
                <a16:creationId xmlns:a16="http://schemas.microsoft.com/office/drawing/2014/main" id="{C75B93AD-FBED-461E-A2CF-99BB8843564C}"/>
              </a:ext>
            </a:extLst>
          </p:cNvPr>
          <p:cNvSpPr/>
          <p:nvPr/>
        </p:nvSpPr>
        <p:spPr>
          <a:xfrm>
            <a:off x="5241153" y="725934"/>
            <a:ext cx="2821466" cy="1461076"/>
          </a:xfrm>
          <a:custGeom>
            <a:avLst/>
            <a:gdLst>
              <a:gd name="connsiteX0" fmla="*/ 0 w 3336396"/>
              <a:gd name="connsiteY0" fmla="*/ 0 h 1106796"/>
              <a:gd name="connsiteX1" fmla="*/ 556066 w 3336396"/>
              <a:gd name="connsiteY1" fmla="*/ 0 h 1106796"/>
              <a:gd name="connsiteX2" fmla="*/ 556066 w 3336396"/>
              <a:gd name="connsiteY2" fmla="*/ 0 h 1106796"/>
              <a:gd name="connsiteX3" fmla="*/ 1390165 w 3336396"/>
              <a:gd name="connsiteY3" fmla="*/ 0 h 1106796"/>
              <a:gd name="connsiteX4" fmla="*/ 3336396 w 3336396"/>
              <a:gd name="connsiteY4" fmla="*/ 0 h 1106796"/>
              <a:gd name="connsiteX5" fmla="*/ 3336396 w 3336396"/>
              <a:gd name="connsiteY5" fmla="*/ 645631 h 1106796"/>
              <a:gd name="connsiteX6" fmla="*/ 3336396 w 3336396"/>
              <a:gd name="connsiteY6" fmla="*/ 645631 h 1106796"/>
              <a:gd name="connsiteX7" fmla="*/ 3336396 w 3336396"/>
              <a:gd name="connsiteY7" fmla="*/ 922330 h 1106796"/>
              <a:gd name="connsiteX8" fmla="*/ 3336396 w 3336396"/>
              <a:gd name="connsiteY8" fmla="*/ 1106796 h 1106796"/>
              <a:gd name="connsiteX9" fmla="*/ 1390165 w 3336396"/>
              <a:gd name="connsiteY9" fmla="*/ 1106796 h 1106796"/>
              <a:gd name="connsiteX10" fmla="*/ 983636 w 3336396"/>
              <a:gd name="connsiteY10" fmla="*/ 1406771 h 1106796"/>
              <a:gd name="connsiteX11" fmla="*/ 556066 w 3336396"/>
              <a:gd name="connsiteY11" fmla="*/ 1106796 h 1106796"/>
              <a:gd name="connsiteX12" fmla="*/ 0 w 3336396"/>
              <a:gd name="connsiteY12" fmla="*/ 1106796 h 1106796"/>
              <a:gd name="connsiteX13" fmla="*/ 0 w 3336396"/>
              <a:gd name="connsiteY13" fmla="*/ 922330 h 1106796"/>
              <a:gd name="connsiteX14" fmla="*/ 0 w 3336396"/>
              <a:gd name="connsiteY14" fmla="*/ 645631 h 1106796"/>
              <a:gd name="connsiteX15" fmla="*/ 0 w 3336396"/>
              <a:gd name="connsiteY15" fmla="*/ 645631 h 1106796"/>
              <a:gd name="connsiteX16" fmla="*/ 0 w 3336396"/>
              <a:gd name="connsiteY16" fmla="*/ 0 h 1106796"/>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76480 w 3336396"/>
              <a:gd name="connsiteY11" fmla="*/ 1127817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04765 w 3336396"/>
              <a:gd name="connsiteY11" fmla="*/ 1110066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390165 w 3336396"/>
              <a:gd name="connsiteY9" fmla="*/ 1106796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443953 w 3336396"/>
              <a:gd name="connsiteY9" fmla="*/ 1100878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6396" h="1294345">
                <a:moveTo>
                  <a:pt x="0" y="0"/>
                </a:moveTo>
                <a:lnTo>
                  <a:pt x="556066" y="0"/>
                </a:lnTo>
                <a:lnTo>
                  <a:pt x="556066" y="0"/>
                </a:lnTo>
                <a:lnTo>
                  <a:pt x="1390165" y="0"/>
                </a:lnTo>
                <a:lnTo>
                  <a:pt x="3336396" y="0"/>
                </a:lnTo>
                <a:lnTo>
                  <a:pt x="3336396" y="645631"/>
                </a:lnTo>
                <a:lnTo>
                  <a:pt x="3336396" y="645631"/>
                </a:lnTo>
                <a:lnTo>
                  <a:pt x="3336396" y="922330"/>
                </a:lnTo>
                <a:lnTo>
                  <a:pt x="3336396" y="1106796"/>
                </a:lnTo>
                <a:lnTo>
                  <a:pt x="1443953" y="1100878"/>
                </a:lnTo>
                <a:lnTo>
                  <a:pt x="911921" y="1294345"/>
                </a:lnTo>
                <a:lnTo>
                  <a:pt x="904765" y="1110066"/>
                </a:lnTo>
                <a:lnTo>
                  <a:pt x="0" y="1106796"/>
                </a:lnTo>
                <a:lnTo>
                  <a:pt x="0" y="922330"/>
                </a:lnTo>
                <a:lnTo>
                  <a:pt x="0" y="645631"/>
                </a:lnTo>
                <a:lnTo>
                  <a:pt x="0" y="645631"/>
                </a:lnTo>
                <a:lnTo>
                  <a:pt x="0" y="0"/>
                </a:lnTo>
                <a:close/>
              </a:path>
            </a:pathLst>
          </a:custGeom>
          <a:solidFill>
            <a:srgbClr val="EF8A25"/>
          </a:solidFill>
          <a:ln w="28575">
            <a:noFill/>
          </a:ln>
          <a:effectLst>
            <a:outerShdw blurRad="114300" dist="25400" sx="102000" sy="102000" algn="ct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Bahnschrift SemiBold semiCondensed" panose="020B0502040204020203" pitchFamily="34" charset="0"/>
                <a:cs typeface="Calibri"/>
              </a:rPr>
              <a:t>How do we bring all levels of staff and perspectives into the conversation?</a:t>
            </a:r>
            <a:br>
              <a:rPr lang="en-US" dirty="0">
                <a:solidFill>
                  <a:schemeClr val="bg1"/>
                </a:solidFill>
                <a:latin typeface="Bahnschrift SemiBold semiCondensed" panose="020B0502040204020203" pitchFamily="34" charset="0"/>
                <a:cs typeface="Calibri"/>
              </a:rPr>
            </a:br>
            <a:r>
              <a:rPr lang="en-US" dirty="0">
                <a:solidFill>
                  <a:schemeClr val="bg1"/>
                </a:solidFill>
                <a:latin typeface="Bahnschrift SemiBold semiCondensed" panose="020B0502040204020203" pitchFamily="34" charset="0"/>
                <a:cs typeface="Calibri"/>
              </a:rPr>
              <a:t> </a:t>
            </a:r>
          </a:p>
        </p:txBody>
      </p:sp>
      <p:sp>
        <p:nvSpPr>
          <p:cNvPr id="19" name="Speech Bubble: Rectangle 21">
            <a:extLst>
              <a:ext uri="{FF2B5EF4-FFF2-40B4-BE49-F238E27FC236}">
                <a16:creationId xmlns:a16="http://schemas.microsoft.com/office/drawing/2014/main" id="{3964C9A5-7BA3-44CB-8F19-85037FFAF685}"/>
              </a:ext>
            </a:extLst>
          </p:cNvPr>
          <p:cNvSpPr/>
          <p:nvPr/>
        </p:nvSpPr>
        <p:spPr>
          <a:xfrm>
            <a:off x="5724678" y="4670990"/>
            <a:ext cx="2450493" cy="1102390"/>
          </a:xfrm>
          <a:custGeom>
            <a:avLst/>
            <a:gdLst>
              <a:gd name="connsiteX0" fmla="*/ 0 w 3336396"/>
              <a:gd name="connsiteY0" fmla="*/ 0 h 1106796"/>
              <a:gd name="connsiteX1" fmla="*/ 556066 w 3336396"/>
              <a:gd name="connsiteY1" fmla="*/ 0 h 1106796"/>
              <a:gd name="connsiteX2" fmla="*/ 556066 w 3336396"/>
              <a:gd name="connsiteY2" fmla="*/ 0 h 1106796"/>
              <a:gd name="connsiteX3" fmla="*/ 1390165 w 3336396"/>
              <a:gd name="connsiteY3" fmla="*/ 0 h 1106796"/>
              <a:gd name="connsiteX4" fmla="*/ 3336396 w 3336396"/>
              <a:gd name="connsiteY4" fmla="*/ 0 h 1106796"/>
              <a:gd name="connsiteX5" fmla="*/ 3336396 w 3336396"/>
              <a:gd name="connsiteY5" fmla="*/ 645631 h 1106796"/>
              <a:gd name="connsiteX6" fmla="*/ 3336396 w 3336396"/>
              <a:gd name="connsiteY6" fmla="*/ 645631 h 1106796"/>
              <a:gd name="connsiteX7" fmla="*/ 3336396 w 3336396"/>
              <a:gd name="connsiteY7" fmla="*/ 922330 h 1106796"/>
              <a:gd name="connsiteX8" fmla="*/ 3336396 w 3336396"/>
              <a:gd name="connsiteY8" fmla="*/ 1106796 h 1106796"/>
              <a:gd name="connsiteX9" fmla="*/ 1390165 w 3336396"/>
              <a:gd name="connsiteY9" fmla="*/ 1106796 h 1106796"/>
              <a:gd name="connsiteX10" fmla="*/ 983636 w 3336396"/>
              <a:gd name="connsiteY10" fmla="*/ 1406771 h 1106796"/>
              <a:gd name="connsiteX11" fmla="*/ 556066 w 3336396"/>
              <a:gd name="connsiteY11" fmla="*/ 1106796 h 1106796"/>
              <a:gd name="connsiteX12" fmla="*/ 0 w 3336396"/>
              <a:gd name="connsiteY12" fmla="*/ 1106796 h 1106796"/>
              <a:gd name="connsiteX13" fmla="*/ 0 w 3336396"/>
              <a:gd name="connsiteY13" fmla="*/ 922330 h 1106796"/>
              <a:gd name="connsiteX14" fmla="*/ 0 w 3336396"/>
              <a:gd name="connsiteY14" fmla="*/ 645631 h 1106796"/>
              <a:gd name="connsiteX15" fmla="*/ 0 w 3336396"/>
              <a:gd name="connsiteY15" fmla="*/ 645631 h 1106796"/>
              <a:gd name="connsiteX16" fmla="*/ 0 w 3336396"/>
              <a:gd name="connsiteY16" fmla="*/ 0 h 1106796"/>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76480 w 3336396"/>
              <a:gd name="connsiteY11" fmla="*/ 1127817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04765 w 3336396"/>
              <a:gd name="connsiteY11" fmla="*/ 1110066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390165 w 3336396"/>
              <a:gd name="connsiteY9" fmla="*/ 1106796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443953 w 3336396"/>
              <a:gd name="connsiteY9" fmla="*/ 1100878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6396" h="1294345">
                <a:moveTo>
                  <a:pt x="0" y="0"/>
                </a:moveTo>
                <a:lnTo>
                  <a:pt x="556066" y="0"/>
                </a:lnTo>
                <a:lnTo>
                  <a:pt x="556066" y="0"/>
                </a:lnTo>
                <a:lnTo>
                  <a:pt x="1390165" y="0"/>
                </a:lnTo>
                <a:lnTo>
                  <a:pt x="3336396" y="0"/>
                </a:lnTo>
                <a:lnTo>
                  <a:pt x="3336396" y="645631"/>
                </a:lnTo>
                <a:lnTo>
                  <a:pt x="3336396" y="645631"/>
                </a:lnTo>
                <a:lnTo>
                  <a:pt x="3336396" y="922330"/>
                </a:lnTo>
                <a:lnTo>
                  <a:pt x="3336396" y="1106796"/>
                </a:lnTo>
                <a:lnTo>
                  <a:pt x="1443953" y="1100878"/>
                </a:lnTo>
                <a:lnTo>
                  <a:pt x="911921" y="1294345"/>
                </a:lnTo>
                <a:lnTo>
                  <a:pt x="904765" y="1110066"/>
                </a:lnTo>
                <a:lnTo>
                  <a:pt x="0" y="1106796"/>
                </a:lnTo>
                <a:lnTo>
                  <a:pt x="0" y="922330"/>
                </a:lnTo>
                <a:lnTo>
                  <a:pt x="0" y="645631"/>
                </a:lnTo>
                <a:lnTo>
                  <a:pt x="0" y="645631"/>
                </a:lnTo>
                <a:lnTo>
                  <a:pt x="0" y="0"/>
                </a:lnTo>
                <a:close/>
              </a:path>
            </a:pathLst>
          </a:custGeom>
          <a:solidFill>
            <a:srgbClr val="EF8A25"/>
          </a:solidFill>
          <a:ln w="28575">
            <a:noFill/>
          </a:ln>
          <a:effectLst>
            <a:outerShdw blurRad="114300" dist="25400" sx="102000" sy="102000" algn="ct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Bahnschrift SemiBold semiCondensed" panose="020B0502040204020203" pitchFamily="34" charset="0"/>
                <a:cs typeface="Calibri"/>
              </a:rPr>
              <a:t>Why now and what are the priorities?</a:t>
            </a:r>
            <a:br>
              <a:rPr lang="en-US" dirty="0">
                <a:solidFill>
                  <a:schemeClr val="bg1"/>
                </a:solidFill>
                <a:latin typeface="Bahnschrift SemiBold semiCondensed" panose="020B0502040204020203" pitchFamily="34" charset="0"/>
                <a:cs typeface="Calibri"/>
              </a:rPr>
            </a:br>
            <a:endParaRPr lang="en-US" dirty="0">
              <a:solidFill>
                <a:schemeClr val="bg1"/>
              </a:solidFill>
              <a:latin typeface="Bahnschrift SemiBold semiCondensed" panose="020B0502040204020203" pitchFamily="34" charset="0"/>
              <a:cs typeface="Calibri"/>
            </a:endParaRPr>
          </a:p>
        </p:txBody>
      </p:sp>
      <p:sp>
        <p:nvSpPr>
          <p:cNvPr id="21" name="Speech Bubble: Rectangle 21">
            <a:extLst>
              <a:ext uri="{FF2B5EF4-FFF2-40B4-BE49-F238E27FC236}">
                <a16:creationId xmlns:a16="http://schemas.microsoft.com/office/drawing/2014/main" id="{13E48C9A-268E-4A67-8403-7B075A82CB09}"/>
              </a:ext>
            </a:extLst>
          </p:cNvPr>
          <p:cNvSpPr/>
          <p:nvPr/>
        </p:nvSpPr>
        <p:spPr>
          <a:xfrm>
            <a:off x="3846789" y="2474081"/>
            <a:ext cx="3767401" cy="2161068"/>
          </a:xfrm>
          <a:custGeom>
            <a:avLst/>
            <a:gdLst>
              <a:gd name="connsiteX0" fmla="*/ 0 w 3336396"/>
              <a:gd name="connsiteY0" fmla="*/ 0 h 1106796"/>
              <a:gd name="connsiteX1" fmla="*/ 556066 w 3336396"/>
              <a:gd name="connsiteY1" fmla="*/ 0 h 1106796"/>
              <a:gd name="connsiteX2" fmla="*/ 556066 w 3336396"/>
              <a:gd name="connsiteY2" fmla="*/ 0 h 1106796"/>
              <a:gd name="connsiteX3" fmla="*/ 1390165 w 3336396"/>
              <a:gd name="connsiteY3" fmla="*/ 0 h 1106796"/>
              <a:gd name="connsiteX4" fmla="*/ 3336396 w 3336396"/>
              <a:gd name="connsiteY4" fmla="*/ 0 h 1106796"/>
              <a:gd name="connsiteX5" fmla="*/ 3336396 w 3336396"/>
              <a:gd name="connsiteY5" fmla="*/ 645631 h 1106796"/>
              <a:gd name="connsiteX6" fmla="*/ 3336396 w 3336396"/>
              <a:gd name="connsiteY6" fmla="*/ 645631 h 1106796"/>
              <a:gd name="connsiteX7" fmla="*/ 3336396 w 3336396"/>
              <a:gd name="connsiteY7" fmla="*/ 922330 h 1106796"/>
              <a:gd name="connsiteX8" fmla="*/ 3336396 w 3336396"/>
              <a:gd name="connsiteY8" fmla="*/ 1106796 h 1106796"/>
              <a:gd name="connsiteX9" fmla="*/ 1390165 w 3336396"/>
              <a:gd name="connsiteY9" fmla="*/ 1106796 h 1106796"/>
              <a:gd name="connsiteX10" fmla="*/ 983636 w 3336396"/>
              <a:gd name="connsiteY10" fmla="*/ 1406771 h 1106796"/>
              <a:gd name="connsiteX11" fmla="*/ 556066 w 3336396"/>
              <a:gd name="connsiteY11" fmla="*/ 1106796 h 1106796"/>
              <a:gd name="connsiteX12" fmla="*/ 0 w 3336396"/>
              <a:gd name="connsiteY12" fmla="*/ 1106796 h 1106796"/>
              <a:gd name="connsiteX13" fmla="*/ 0 w 3336396"/>
              <a:gd name="connsiteY13" fmla="*/ 922330 h 1106796"/>
              <a:gd name="connsiteX14" fmla="*/ 0 w 3336396"/>
              <a:gd name="connsiteY14" fmla="*/ 645631 h 1106796"/>
              <a:gd name="connsiteX15" fmla="*/ 0 w 3336396"/>
              <a:gd name="connsiteY15" fmla="*/ 645631 h 1106796"/>
              <a:gd name="connsiteX16" fmla="*/ 0 w 3336396"/>
              <a:gd name="connsiteY16" fmla="*/ 0 h 1106796"/>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76480 w 3336396"/>
              <a:gd name="connsiteY11" fmla="*/ 1127817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406771"/>
              <a:gd name="connsiteX1" fmla="*/ 556066 w 3336396"/>
              <a:gd name="connsiteY1" fmla="*/ 0 h 1406771"/>
              <a:gd name="connsiteX2" fmla="*/ 556066 w 3336396"/>
              <a:gd name="connsiteY2" fmla="*/ 0 h 1406771"/>
              <a:gd name="connsiteX3" fmla="*/ 1390165 w 3336396"/>
              <a:gd name="connsiteY3" fmla="*/ 0 h 1406771"/>
              <a:gd name="connsiteX4" fmla="*/ 3336396 w 3336396"/>
              <a:gd name="connsiteY4" fmla="*/ 0 h 1406771"/>
              <a:gd name="connsiteX5" fmla="*/ 3336396 w 3336396"/>
              <a:gd name="connsiteY5" fmla="*/ 645631 h 1406771"/>
              <a:gd name="connsiteX6" fmla="*/ 3336396 w 3336396"/>
              <a:gd name="connsiteY6" fmla="*/ 645631 h 1406771"/>
              <a:gd name="connsiteX7" fmla="*/ 3336396 w 3336396"/>
              <a:gd name="connsiteY7" fmla="*/ 922330 h 1406771"/>
              <a:gd name="connsiteX8" fmla="*/ 3336396 w 3336396"/>
              <a:gd name="connsiteY8" fmla="*/ 1106796 h 1406771"/>
              <a:gd name="connsiteX9" fmla="*/ 1390165 w 3336396"/>
              <a:gd name="connsiteY9" fmla="*/ 1106796 h 1406771"/>
              <a:gd name="connsiteX10" fmla="*/ 983636 w 3336396"/>
              <a:gd name="connsiteY10" fmla="*/ 1406771 h 1406771"/>
              <a:gd name="connsiteX11" fmla="*/ 904765 w 3336396"/>
              <a:gd name="connsiteY11" fmla="*/ 1110066 h 1406771"/>
              <a:gd name="connsiteX12" fmla="*/ 0 w 3336396"/>
              <a:gd name="connsiteY12" fmla="*/ 1106796 h 1406771"/>
              <a:gd name="connsiteX13" fmla="*/ 0 w 3336396"/>
              <a:gd name="connsiteY13" fmla="*/ 922330 h 1406771"/>
              <a:gd name="connsiteX14" fmla="*/ 0 w 3336396"/>
              <a:gd name="connsiteY14" fmla="*/ 645631 h 1406771"/>
              <a:gd name="connsiteX15" fmla="*/ 0 w 3336396"/>
              <a:gd name="connsiteY15" fmla="*/ 645631 h 1406771"/>
              <a:gd name="connsiteX16" fmla="*/ 0 w 3336396"/>
              <a:gd name="connsiteY16" fmla="*/ 0 h 1406771"/>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390165 w 3336396"/>
              <a:gd name="connsiteY9" fmla="*/ 1106796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 name="connsiteX0" fmla="*/ 0 w 3336396"/>
              <a:gd name="connsiteY0" fmla="*/ 0 h 1294345"/>
              <a:gd name="connsiteX1" fmla="*/ 556066 w 3336396"/>
              <a:gd name="connsiteY1" fmla="*/ 0 h 1294345"/>
              <a:gd name="connsiteX2" fmla="*/ 556066 w 3336396"/>
              <a:gd name="connsiteY2" fmla="*/ 0 h 1294345"/>
              <a:gd name="connsiteX3" fmla="*/ 1390165 w 3336396"/>
              <a:gd name="connsiteY3" fmla="*/ 0 h 1294345"/>
              <a:gd name="connsiteX4" fmla="*/ 3336396 w 3336396"/>
              <a:gd name="connsiteY4" fmla="*/ 0 h 1294345"/>
              <a:gd name="connsiteX5" fmla="*/ 3336396 w 3336396"/>
              <a:gd name="connsiteY5" fmla="*/ 645631 h 1294345"/>
              <a:gd name="connsiteX6" fmla="*/ 3336396 w 3336396"/>
              <a:gd name="connsiteY6" fmla="*/ 645631 h 1294345"/>
              <a:gd name="connsiteX7" fmla="*/ 3336396 w 3336396"/>
              <a:gd name="connsiteY7" fmla="*/ 922330 h 1294345"/>
              <a:gd name="connsiteX8" fmla="*/ 3336396 w 3336396"/>
              <a:gd name="connsiteY8" fmla="*/ 1106796 h 1294345"/>
              <a:gd name="connsiteX9" fmla="*/ 1443953 w 3336396"/>
              <a:gd name="connsiteY9" fmla="*/ 1100878 h 1294345"/>
              <a:gd name="connsiteX10" fmla="*/ 911921 w 3336396"/>
              <a:gd name="connsiteY10" fmla="*/ 1294345 h 1294345"/>
              <a:gd name="connsiteX11" fmla="*/ 904765 w 3336396"/>
              <a:gd name="connsiteY11" fmla="*/ 1110066 h 1294345"/>
              <a:gd name="connsiteX12" fmla="*/ 0 w 3336396"/>
              <a:gd name="connsiteY12" fmla="*/ 1106796 h 1294345"/>
              <a:gd name="connsiteX13" fmla="*/ 0 w 3336396"/>
              <a:gd name="connsiteY13" fmla="*/ 922330 h 1294345"/>
              <a:gd name="connsiteX14" fmla="*/ 0 w 3336396"/>
              <a:gd name="connsiteY14" fmla="*/ 645631 h 1294345"/>
              <a:gd name="connsiteX15" fmla="*/ 0 w 3336396"/>
              <a:gd name="connsiteY15" fmla="*/ 645631 h 1294345"/>
              <a:gd name="connsiteX16" fmla="*/ 0 w 3336396"/>
              <a:gd name="connsiteY16" fmla="*/ 0 h 129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6396" h="1294345">
                <a:moveTo>
                  <a:pt x="0" y="0"/>
                </a:moveTo>
                <a:lnTo>
                  <a:pt x="556066" y="0"/>
                </a:lnTo>
                <a:lnTo>
                  <a:pt x="556066" y="0"/>
                </a:lnTo>
                <a:lnTo>
                  <a:pt x="1390165" y="0"/>
                </a:lnTo>
                <a:lnTo>
                  <a:pt x="3336396" y="0"/>
                </a:lnTo>
                <a:lnTo>
                  <a:pt x="3336396" y="645631"/>
                </a:lnTo>
                <a:lnTo>
                  <a:pt x="3336396" y="645631"/>
                </a:lnTo>
                <a:lnTo>
                  <a:pt x="3336396" y="922330"/>
                </a:lnTo>
                <a:lnTo>
                  <a:pt x="3336396" y="1106796"/>
                </a:lnTo>
                <a:lnTo>
                  <a:pt x="1443953" y="1100878"/>
                </a:lnTo>
                <a:lnTo>
                  <a:pt x="911921" y="1294345"/>
                </a:lnTo>
                <a:lnTo>
                  <a:pt x="904765" y="1110066"/>
                </a:lnTo>
                <a:lnTo>
                  <a:pt x="0" y="1106796"/>
                </a:lnTo>
                <a:lnTo>
                  <a:pt x="0" y="922330"/>
                </a:lnTo>
                <a:lnTo>
                  <a:pt x="0" y="645631"/>
                </a:lnTo>
                <a:lnTo>
                  <a:pt x="0" y="645631"/>
                </a:lnTo>
                <a:lnTo>
                  <a:pt x="0" y="0"/>
                </a:lnTo>
                <a:close/>
              </a:path>
            </a:pathLst>
          </a:custGeom>
          <a:solidFill>
            <a:schemeClr val="accent2">
              <a:lumMod val="75000"/>
            </a:schemeClr>
          </a:solidFill>
          <a:ln w="28575">
            <a:noFill/>
          </a:ln>
          <a:effectLst>
            <a:outerShdw blurRad="114300" dist="25400" sx="102000" sy="102000" algn="ct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Bahnschrift SemiBold semiCondensed" panose="020B0502040204020203" pitchFamily="34" charset="0"/>
                <a:cs typeface="Calibri"/>
              </a:rPr>
              <a:t>What does a Diverse, Equitable, Inclusive AND Anti-Racist Library look like and what are the behaviors to support it?</a:t>
            </a:r>
            <a:br>
              <a:rPr lang="en-US" dirty="0">
                <a:solidFill>
                  <a:schemeClr val="bg1"/>
                </a:solidFill>
                <a:latin typeface="Bahnschrift SemiBold semiCondensed" panose="020B0502040204020203" pitchFamily="34" charset="0"/>
                <a:cs typeface="Calibri"/>
              </a:rPr>
            </a:br>
            <a:endParaRPr lang="en-US" dirty="0">
              <a:solidFill>
                <a:schemeClr val="bg1"/>
              </a:solidFill>
              <a:latin typeface="Bahnschrift SemiBold semiCondensed" panose="020B0502040204020203" pitchFamily="34" charset="0"/>
              <a:cs typeface="Calibri"/>
            </a:endParaRPr>
          </a:p>
        </p:txBody>
      </p:sp>
    </p:spTree>
    <p:extLst>
      <p:ext uri="{BB962C8B-B14F-4D97-AF65-F5344CB8AC3E}">
        <p14:creationId xmlns:p14="http://schemas.microsoft.com/office/powerpoint/2010/main" val="28834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24D294-D342-4B06-8930-0A2ECF1AB626}"/>
              </a:ext>
            </a:extLst>
          </p:cNvPr>
          <p:cNvSpPr>
            <a:spLocks noGrp="1"/>
          </p:cNvSpPr>
          <p:nvPr>
            <p:ph type="title"/>
          </p:nvPr>
        </p:nvSpPr>
        <p:spPr>
          <a:xfrm>
            <a:off x="838199" y="1215953"/>
            <a:ext cx="9236243" cy="1410686"/>
          </a:xfrm>
        </p:spPr>
        <p:txBody>
          <a:bodyPr/>
          <a:lstStyle/>
          <a:p>
            <a:r>
              <a:rPr lang="en-US" dirty="0"/>
              <a:t>Intentionality &amp; Continuous Improvement</a:t>
            </a:r>
          </a:p>
        </p:txBody>
      </p:sp>
      <p:sp>
        <p:nvSpPr>
          <p:cNvPr id="3" name="Content Placeholder 2">
            <a:extLst>
              <a:ext uri="{FF2B5EF4-FFF2-40B4-BE49-F238E27FC236}">
                <a16:creationId xmlns:a16="http://schemas.microsoft.com/office/drawing/2014/main" id="{53FD0C53-8EA9-4AD8-9D05-83BCB9AECE1B}"/>
              </a:ext>
            </a:extLst>
          </p:cNvPr>
          <p:cNvSpPr>
            <a:spLocks noGrp="1"/>
          </p:cNvSpPr>
          <p:nvPr>
            <p:ph idx="1"/>
          </p:nvPr>
        </p:nvSpPr>
        <p:spPr>
          <a:xfrm>
            <a:off x="838200" y="2979235"/>
            <a:ext cx="9541042" cy="2799602"/>
          </a:xfrm>
        </p:spPr>
        <p:txBody>
          <a:bodyPr/>
          <a:lstStyle/>
          <a:p>
            <a:r>
              <a:rPr lang="en-US" sz="1600" b="1" dirty="0"/>
              <a:t>VISION</a:t>
            </a:r>
          </a:p>
          <a:p>
            <a:r>
              <a:rPr lang="en-US" sz="1600" dirty="0"/>
              <a:t>Our vision is that all teens in Pierce County have equitable access to relevant resources, culturally competent connections and mentorship, and learning opportunities tailored to the unique characteristics of the community and supported by a network of invested partners and advocates. </a:t>
            </a:r>
          </a:p>
          <a:p>
            <a:r>
              <a:rPr lang="en-US" sz="1600" dirty="0"/>
              <a:t>The community understands that Pierce County Library System plays an essential role in providing access and opportunities that center teens’ self-expression, self-efficacy, sense of community, skill-building, and literacy.</a:t>
            </a:r>
          </a:p>
        </p:txBody>
      </p:sp>
      <p:graphicFrame>
        <p:nvGraphicFramePr>
          <p:cNvPr id="8" name="Diagram 6">
            <a:extLst>
              <a:ext uri="{FF2B5EF4-FFF2-40B4-BE49-F238E27FC236}">
                <a16:creationId xmlns:a16="http://schemas.microsoft.com/office/drawing/2014/main" id="{92227631-2D47-4F20-92EF-46E733132DA8}"/>
              </a:ext>
            </a:extLst>
          </p:cNvPr>
          <p:cNvGraphicFramePr>
            <a:graphicFrameLocks/>
          </p:cNvGraphicFramePr>
          <p:nvPr>
            <p:extLst>
              <p:ext uri="{D42A27DB-BD31-4B8C-83A1-F6EECF244321}">
                <p14:modId xmlns:p14="http://schemas.microsoft.com/office/powerpoint/2010/main" val="2064681328"/>
              </p:ext>
            </p:extLst>
          </p:nvPr>
        </p:nvGraphicFramePr>
        <p:xfrm>
          <a:off x="838198" y="4860757"/>
          <a:ext cx="4953001" cy="164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42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24D294-D342-4B06-8930-0A2ECF1AB626}"/>
              </a:ext>
            </a:extLst>
          </p:cNvPr>
          <p:cNvSpPr>
            <a:spLocks noGrp="1"/>
          </p:cNvSpPr>
          <p:nvPr>
            <p:ph type="title"/>
          </p:nvPr>
        </p:nvSpPr>
        <p:spPr>
          <a:xfrm>
            <a:off x="838199" y="1237620"/>
            <a:ext cx="8821367" cy="1410686"/>
          </a:xfrm>
        </p:spPr>
        <p:txBody>
          <a:bodyPr/>
          <a:lstStyle/>
          <a:p>
            <a:r>
              <a:rPr lang="en-US" dirty="0"/>
              <a:t>Intentionality &amp; Continuous Improvement</a:t>
            </a:r>
          </a:p>
        </p:txBody>
      </p:sp>
      <p:sp>
        <p:nvSpPr>
          <p:cNvPr id="3" name="Content Placeholder 2">
            <a:extLst>
              <a:ext uri="{FF2B5EF4-FFF2-40B4-BE49-F238E27FC236}">
                <a16:creationId xmlns:a16="http://schemas.microsoft.com/office/drawing/2014/main" id="{53FD0C53-8EA9-4AD8-9D05-83BCB9AECE1B}"/>
              </a:ext>
            </a:extLst>
          </p:cNvPr>
          <p:cNvSpPr>
            <a:spLocks noGrp="1"/>
          </p:cNvSpPr>
          <p:nvPr>
            <p:ph idx="1"/>
          </p:nvPr>
        </p:nvSpPr>
        <p:spPr>
          <a:xfrm>
            <a:off x="838200" y="4016340"/>
            <a:ext cx="6871138" cy="2391118"/>
          </a:xfrm>
        </p:spPr>
        <p:txBody>
          <a:bodyPr numCol="2"/>
          <a:lstStyle/>
          <a:p>
            <a:r>
              <a:rPr lang="en-US" sz="1600" b="1" dirty="0"/>
              <a:t>GUIDING PRINCIPLES</a:t>
            </a:r>
          </a:p>
          <a:p>
            <a:pPr marL="285750" indent="-285750">
              <a:buFont typeface="Arial" panose="020B0604020202020204" pitchFamily="34" charset="0"/>
              <a:buChar char="•"/>
            </a:pPr>
            <a:r>
              <a:rPr lang="en-US" sz="1600" dirty="0"/>
              <a:t>Teens are the experts in their </a:t>
            </a:r>
            <a:br>
              <a:rPr lang="en-US" sz="1600" dirty="0"/>
            </a:br>
            <a:r>
              <a:rPr lang="en-US" sz="1600" dirty="0"/>
              <a:t>own experience.</a:t>
            </a:r>
          </a:p>
          <a:p>
            <a:pPr marL="285750" indent="-285750">
              <a:buFont typeface="Arial" panose="020B0604020202020204" pitchFamily="34" charset="0"/>
              <a:buChar char="•"/>
            </a:pPr>
            <a:r>
              <a:rPr lang="en-US" sz="1600" dirty="0"/>
              <a:t>Teens should have a voice in </a:t>
            </a:r>
            <a:br>
              <a:rPr lang="en-US" sz="1600" dirty="0"/>
            </a:br>
            <a:r>
              <a:rPr lang="en-US" sz="1600" dirty="0"/>
              <a:t>the decisions that affect them. </a:t>
            </a:r>
          </a:p>
          <a:p>
            <a:pPr marL="285750" indent="-285750">
              <a:buFont typeface="Arial" panose="020B0604020202020204" pitchFamily="34" charset="0"/>
              <a:buChar char="•"/>
            </a:pPr>
            <a:r>
              <a:rPr lang="en-US" sz="1600" dirty="0"/>
              <a:t>Teens should have access to learning opportunities that incorporate their backgrounds, identities, interests, goals, and social relationships.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Teens should have access to relevant resources and services.</a:t>
            </a:r>
          </a:p>
          <a:p>
            <a:pPr marL="285750" indent="-285750">
              <a:buFont typeface="Arial" panose="020B0604020202020204" pitchFamily="34" charset="0"/>
              <a:buChar char="•"/>
            </a:pPr>
            <a:r>
              <a:rPr lang="en-US" sz="1600" dirty="0"/>
              <a:t>Teens should have access to a network of supportive relationships that meet their needs.</a:t>
            </a:r>
          </a:p>
          <a:p>
            <a:pPr marL="285750" indent="-285750">
              <a:buFont typeface="Arial" panose="020B0604020202020204" pitchFamily="34" charset="0"/>
              <a:buChar char="•"/>
            </a:pPr>
            <a:r>
              <a:rPr lang="en-US" sz="1600" dirty="0"/>
              <a:t>Teens thrive when supported by trusted adults. </a:t>
            </a:r>
          </a:p>
          <a:p>
            <a:endParaRPr lang="en-US" dirty="0"/>
          </a:p>
        </p:txBody>
      </p:sp>
      <p:sp>
        <p:nvSpPr>
          <p:cNvPr id="4" name="Content Placeholder 2">
            <a:extLst>
              <a:ext uri="{FF2B5EF4-FFF2-40B4-BE49-F238E27FC236}">
                <a16:creationId xmlns:a16="http://schemas.microsoft.com/office/drawing/2014/main" id="{095F2CB1-9B4C-4D3E-8B8E-EC31C1C96546}"/>
              </a:ext>
            </a:extLst>
          </p:cNvPr>
          <p:cNvSpPr txBox="1">
            <a:spLocks/>
          </p:cNvSpPr>
          <p:nvPr/>
        </p:nvSpPr>
        <p:spPr>
          <a:xfrm>
            <a:off x="838200" y="2894753"/>
            <a:ext cx="7615989" cy="1043583"/>
          </a:xfrm>
          <a:prstGeom prst="rect">
            <a:avLst/>
          </a:prstGeom>
        </p:spPr>
        <p:txBody>
          <a:bodyPr bIns="45720" numCol="1"/>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MISSION</a:t>
            </a:r>
          </a:p>
          <a:p>
            <a:r>
              <a:rPr lang="en-US" sz="1600" dirty="0"/>
              <a:t>To provide equitable teen-centered library services and resources to all members of the community.</a:t>
            </a:r>
          </a:p>
        </p:txBody>
      </p:sp>
    </p:spTree>
    <p:extLst>
      <p:ext uri="{BB962C8B-B14F-4D97-AF65-F5344CB8AC3E}">
        <p14:creationId xmlns:p14="http://schemas.microsoft.com/office/powerpoint/2010/main" val="226094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93EB8DDF-55B5-4575-A8E6-C2D7F33C1789}"/>
              </a:ext>
            </a:extLst>
          </p:cNvPr>
          <p:cNvPicPr>
            <a:picLocks noChangeAspect="1"/>
          </p:cNvPicPr>
          <p:nvPr/>
        </p:nvPicPr>
        <p:blipFill rotWithShape="1">
          <a:blip r:embed="rId2"/>
          <a:srcRect l="8696" t="13008" r="65599" b="16396"/>
          <a:stretch/>
        </p:blipFill>
        <p:spPr>
          <a:xfrm>
            <a:off x="4534983" y="1507787"/>
            <a:ext cx="3319250" cy="4926372"/>
          </a:xfrm>
          <a:prstGeom prst="rect">
            <a:avLst/>
          </a:prstGeom>
        </p:spPr>
      </p:pic>
      <p:pic>
        <p:nvPicPr>
          <p:cNvPr id="2" name="Picture 3" descr="Graphical user interface, website&#10;&#10;Description automatically generated">
            <a:extLst>
              <a:ext uri="{FF2B5EF4-FFF2-40B4-BE49-F238E27FC236}">
                <a16:creationId xmlns:a16="http://schemas.microsoft.com/office/drawing/2014/main" id="{352ABD65-1DCB-4FFE-A5EF-0B4737C3021A}"/>
              </a:ext>
            </a:extLst>
          </p:cNvPr>
          <p:cNvPicPr>
            <a:picLocks noChangeAspect="1"/>
          </p:cNvPicPr>
          <p:nvPr/>
        </p:nvPicPr>
        <p:blipFill rotWithShape="1">
          <a:blip r:embed="rId3"/>
          <a:srcRect l="28701" t="11733" r="41694" b="13304"/>
          <a:stretch/>
        </p:blipFill>
        <p:spPr>
          <a:xfrm>
            <a:off x="873115" y="1518969"/>
            <a:ext cx="3432302" cy="4888512"/>
          </a:xfrm>
          <a:prstGeom prst="rect">
            <a:avLst/>
          </a:prstGeom>
        </p:spPr>
      </p:pic>
      <p:sp>
        <p:nvSpPr>
          <p:cNvPr id="6" name="Title 5">
            <a:extLst>
              <a:ext uri="{FF2B5EF4-FFF2-40B4-BE49-F238E27FC236}">
                <a16:creationId xmlns:a16="http://schemas.microsoft.com/office/drawing/2014/main" id="{EB161124-B095-4C06-92E5-4DBB45EFFAF9}"/>
              </a:ext>
            </a:extLst>
          </p:cNvPr>
          <p:cNvSpPr>
            <a:spLocks noGrp="1"/>
          </p:cNvSpPr>
          <p:nvPr>
            <p:ph type="title"/>
          </p:nvPr>
        </p:nvSpPr>
        <p:spPr>
          <a:xfrm>
            <a:off x="8220435" y="2980009"/>
            <a:ext cx="3595826" cy="1410686"/>
          </a:xfrm>
        </p:spPr>
        <p:txBody>
          <a:bodyPr/>
          <a:lstStyle/>
          <a:p>
            <a:r>
              <a:rPr lang="en-US" dirty="0"/>
              <a:t>Promoting EDI Through Service</a:t>
            </a:r>
          </a:p>
        </p:txBody>
      </p:sp>
    </p:spTree>
    <p:extLst>
      <p:ext uri="{BB962C8B-B14F-4D97-AF65-F5344CB8AC3E}">
        <p14:creationId xmlns:p14="http://schemas.microsoft.com/office/powerpoint/2010/main" val="199271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647B6B47-B026-43D6-B0CB-D7AFCE0D4876}"/>
              </a:ext>
            </a:extLst>
          </p:cNvPr>
          <p:cNvPicPr>
            <a:picLocks noGrp="1" noChangeAspect="1"/>
          </p:cNvPicPr>
          <p:nvPr>
            <p:ph idx="1"/>
          </p:nvPr>
        </p:nvPicPr>
        <p:blipFill>
          <a:blip r:embed="rId2"/>
          <a:stretch>
            <a:fillRect/>
          </a:stretch>
        </p:blipFill>
        <p:spPr>
          <a:xfrm>
            <a:off x="3906989" y="3392903"/>
            <a:ext cx="1608507" cy="1410686"/>
          </a:xfrm>
        </p:spPr>
      </p:pic>
      <p:pic>
        <p:nvPicPr>
          <p:cNvPr id="2" name="Picture 3">
            <a:extLst>
              <a:ext uri="{FF2B5EF4-FFF2-40B4-BE49-F238E27FC236}">
                <a16:creationId xmlns:a16="http://schemas.microsoft.com/office/drawing/2014/main" id="{D3931E33-A531-4002-B802-F788394B2CF1}"/>
              </a:ext>
            </a:extLst>
          </p:cNvPr>
          <p:cNvPicPr>
            <a:picLocks noChangeAspect="1"/>
          </p:cNvPicPr>
          <p:nvPr/>
        </p:nvPicPr>
        <p:blipFill rotWithShape="1">
          <a:blip r:embed="rId3"/>
          <a:srcRect l="773" r="9697"/>
          <a:stretch/>
        </p:blipFill>
        <p:spPr>
          <a:xfrm>
            <a:off x="1279418" y="2895615"/>
            <a:ext cx="2441316" cy="3286124"/>
          </a:xfrm>
          <a:prstGeom prst="rect">
            <a:avLst/>
          </a:prstGeom>
        </p:spPr>
      </p:pic>
      <p:sp>
        <p:nvSpPr>
          <p:cNvPr id="8" name="Title 12">
            <a:extLst>
              <a:ext uri="{FF2B5EF4-FFF2-40B4-BE49-F238E27FC236}">
                <a16:creationId xmlns:a16="http://schemas.microsoft.com/office/drawing/2014/main" id="{703BF244-98A9-4A62-AE5A-08BF0E846080}"/>
              </a:ext>
            </a:extLst>
          </p:cNvPr>
          <p:cNvSpPr txBox="1">
            <a:spLocks/>
          </p:cNvSpPr>
          <p:nvPr/>
        </p:nvSpPr>
        <p:spPr>
          <a:xfrm>
            <a:off x="3985159" y="4771053"/>
            <a:ext cx="3193408" cy="1410686"/>
          </a:xfrm>
          <a:prstGeom prst="rect">
            <a:avLst/>
          </a:prstGeom>
        </p:spPr>
        <p:txBody>
          <a:bodyPr lIns="91440" tIns="45720" rIns="91440" bIns="45720" anchor="t"/>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pPr>
              <a:spcAft>
                <a:spcPts val="1200"/>
              </a:spcAft>
            </a:pPr>
            <a:r>
              <a:rPr lang="en-US" sz="3000" dirty="0" err="1">
                <a:latin typeface="Bahnschrift SEMIBOLD SemiCondensed"/>
              </a:rPr>
              <a:t>Sherese</a:t>
            </a:r>
            <a:r>
              <a:rPr lang="en-US" sz="3000" dirty="0">
                <a:latin typeface="Bahnschrift SEMIBOLD SemiCondensed"/>
              </a:rPr>
              <a:t> Gamble, </a:t>
            </a:r>
            <a:r>
              <a:rPr lang="en-US" sz="3000" dirty="0" err="1">
                <a:latin typeface="Bahnschrift SEMIBOLD SemiCondensed"/>
              </a:rPr>
              <a:t>M.Ed</a:t>
            </a:r>
            <a:endParaRPr lang="en-US" sz="3000" dirty="0">
              <a:latin typeface="Bahnschrift SEMIBOLD SemiCondensed"/>
            </a:endParaRPr>
          </a:p>
        </p:txBody>
      </p:sp>
      <p:sp>
        <p:nvSpPr>
          <p:cNvPr id="11" name="Title 10">
            <a:extLst>
              <a:ext uri="{FF2B5EF4-FFF2-40B4-BE49-F238E27FC236}">
                <a16:creationId xmlns:a16="http://schemas.microsoft.com/office/drawing/2014/main" id="{BB1C394B-52D1-48B6-8DEC-1878625915AD}"/>
              </a:ext>
            </a:extLst>
          </p:cNvPr>
          <p:cNvSpPr>
            <a:spLocks noGrp="1"/>
          </p:cNvSpPr>
          <p:nvPr>
            <p:ph type="title"/>
          </p:nvPr>
        </p:nvSpPr>
        <p:spPr>
          <a:xfrm>
            <a:off x="1177160" y="1166935"/>
            <a:ext cx="8307206" cy="1410686"/>
          </a:xfrm>
        </p:spPr>
        <p:txBody>
          <a:bodyPr/>
          <a:lstStyle/>
          <a:p>
            <a:r>
              <a:rPr lang="en-US" dirty="0"/>
              <a:t>The Ground Work</a:t>
            </a:r>
            <a:br>
              <a:rPr lang="en-US" dirty="0"/>
            </a:br>
            <a:r>
              <a:rPr lang="en-US" sz="3200" dirty="0">
                <a:latin typeface="Bahnschrift SemiCondensed" panose="020B0502040204020203" pitchFamily="34" charset="0"/>
              </a:rPr>
              <a:t>Reforming Schools to Fit Black &amp; Brown Families</a:t>
            </a:r>
            <a:endParaRPr lang="en-US" dirty="0">
              <a:latin typeface="Bahnschrift SemiCondensed" panose="020B0502040204020203" pitchFamily="34" charset="0"/>
            </a:endParaRPr>
          </a:p>
        </p:txBody>
      </p:sp>
    </p:spTree>
    <p:extLst>
      <p:ext uri="{BB962C8B-B14F-4D97-AF65-F5344CB8AC3E}">
        <p14:creationId xmlns:p14="http://schemas.microsoft.com/office/powerpoint/2010/main" val="177232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descr="A picture containing text&#10;&#10;Description automatically generated">
            <a:extLst>
              <a:ext uri="{FF2B5EF4-FFF2-40B4-BE49-F238E27FC236}">
                <a16:creationId xmlns:a16="http://schemas.microsoft.com/office/drawing/2014/main" id="{C9844B57-5DA2-4910-A7E6-31A8AD265CA5}"/>
              </a:ext>
            </a:extLst>
          </p:cNvPr>
          <p:cNvPicPr>
            <a:picLocks noChangeAspect="1"/>
          </p:cNvPicPr>
          <p:nvPr/>
        </p:nvPicPr>
        <p:blipFill>
          <a:blip r:embed="rId2"/>
          <a:stretch>
            <a:fillRect/>
          </a:stretch>
        </p:blipFill>
        <p:spPr>
          <a:xfrm>
            <a:off x="541549" y="5770775"/>
            <a:ext cx="913296" cy="799772"/>
          </a:xfrm>
          <a:prstGeom prst="rect">
            <a:avLst/>
          </a:prstGeom>
        </p:spPr>
      </p:pic>
      <p:sp>
        <p:nvSpPr>
          <p:cNvPr id="2" name="Title 1">
            <a:extLst>
              <a:ext uri="{FF2B5EF4-FFF2-40B4-BE49-F238E27FC236}">
                <a16:creationId xmlns:a16="http://schemas.microsoft.com/office/drawing/2014/main" id="{D262E821-3DA8-4399-8DEA-D76BD7645967}"/>
              </a:ext>
            </a:extLst>
          </p:cNvPr>
          <p:cNvSpPr>
            <a:spLocks noGrp="1"/>
          </p:cNvSpPr>
          <p:nvPr>
            <p:ph type="title"/>
          </p:nvPr>
        </p:nvSpPr>
        <p:spPr/>
        <p:txBody>
          <a:bodyPr/>
          <a:lstStyle/>
          <a:p>
            <a:r>
              <a:rPr lang="en-US" dirty="0"/>
              <a:t>The Table</a:t>
            </a:r>
          </a:p>
        </p:txBody>
      </p:sp>
      <p:sp>
        <p:nvSpPr>
          <p:cNvPr id="3" name="Content Placeholder 2">
            <a:extLst>
              <a:ext uri="{FF2B5EF4-FFF2-40B4-BE49-F238E27FC236}">
                <a16:creationId xmlns:a16="http://schemas.microsoft.com/office/drawing/2014/main" id="{94442954-EEBE-4A06-96FB-108667B082BA}"/>
              </a:ext>
            </a:extLst>
          </p:cNvPr>
          <p:cNvSpPr>
            <a:spLocks noGrp="1"/>
          </p:cNvSpPr>
          <p:nvPr>
            <p:ph idx="1"/>
          </p:nvPr>
        </p:nvSpPr>
        <p:spPr>
          <a:xfrm>
            <a:off x="838199" y="3491432"/>
            <a:ext cx="3319021" cy="1109520"/>
          </a:xfrm>
        </p:spPr>
        <p:txBody>
          <a:bodyPr/>
          <a:lstStyle/>
          <a:p>
            <a:r>
              <a:rPr lang="en-US" sz="2400" b="1" dirty="0">
                <a:solidFill>
                  <a:srgbClr val="EF8A25"/>
                </a:solidFill>
              </a:rPr>
              <a:t>“Diversity”</a:t>
            </a:r>
          </a:p>
          <a:p>
            <a:r>
              <a:rPr kumimoji="0" lang="en-US"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Tells us who is seated at the table.</a:t>
            </a:r>
            <a:endParaRPr lang="en-US" dirty="0"/>
          </a:p>
        </p:txBody>
      </p:sp>
      <p:sp>
        <p:nvSpPr>
          <p:cNvPr id="18" name="Content Placeholder 2">
            <a:extLst>
              <a:ext uri="{FF2B5EF4-FFF2-40B4-BE49-F238E27FC236}">
                <a16:creationId xmlns:a16="http://schemas.microsoft.com/office/drawing/2014/main" id="{C4FF7C36-FA02-4867-A7B7-780CBC069D40}"/>
              </a:ext>
            </a:extLst>
          </p:cNvPr>
          <p:cNvSpPr txBox="1">
            <a:spLocks/>
          </p:cNvSpPr>
          <p:nvPr/>
        </p:nvSpPr>
        <p:spPr>
          <a:xfrm>
            <a:off x="4331323" y="3486419"/>
            <a:ext cx="3436362" cy="1109520"/>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EF8A25"/>
                </a:solidFill>
              </a:rPr>
              <a:t>“Inclusion”</a:t>
            </a:r>
          </a:p>
          <a:p>
            <a:r>
              <a:rPr lang="en-US" dirty="0"/>
              <a:t>Tells us that those seated are heard.</a:t>
            </a:r>
          </a:p>
        </p:txBody>
      </p:sp>
      <p:sp>
        <p:nvSpPr>
          <p:cNvPr id="20" name="Content Placeholder 2">
            <a:extLst>
              <a:ext uri="{FF2B5EF4-FFF2-40B4-BE49-F238E27FC236}">
                <a16:creationId xmlns:a16="http://schemas.microsoft.com/office/drawing/2014/main" id="{214B7141-9380-4E12-AB96-3EAC3DD6B56E}"/>
              </a:ext>
            </a:extLst>
          </p:cNvPr>
          <p:cNvSpPr txBox="1">
            <a:spLocks/>
          </p:cNvSpPr>
          <p:nvPr/>
        </p:nvSpPr>
        <p:spPr>
          <a:xfrm>
            <a:off x="838199" y="4481206"/>
            <a:ext cx="3196473" cy="1109520"/>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EF8A25"/>
                </a:solidFill>
              </a:rPr>
              <a:t>“Equity”</a:t>
            </a:r>
          </a:p>
          <a:p>
            <a:r>
              <a:rPr lang="en-US" dirty="0"/>
              <a:t>Tells us those at the table have the things they need to thrive.</a:t>
            </a:r>
          </a:p>
        </p:txBody>
      </p:sp>
      <p:sp>
        <p:nvSpPr>
          <p:cNvPr id="21" name="Content Placeholder 2">
            <a:extLst>
              <a:ext uri="{FF2B5EF4-FFF2-40B4-BE49-F238E27FC236}">
                <a16:creationId xmlns:a16="http://schemas.microsoft.com/office/drawing/2014/main" id="{6996E00E-35A7-49B6-BF74-29EC54151ABF}"/>
              </a:ext>
            </a:extLst>
          </p:cNvPr>
          <p:cNvSpPr txBox="1">
            <a:spLocks/>
          </p:cNvSpPr>
          <p:nvPr/>
        </p:nvSpPr>
        <p:spPr>
          <a:xfrm>
            <a:off x="4331323" y="4476193"/>
            <a:ext cx="3319021" cy="1109520"/>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EF8A25"/>
                </a:solidFill>
              </a:rPr>
              <a:t>“Access”</a:t>
            </a:r>
          </a:p>
          <a:p>
            <a:r>
              <a:rPr lang="en-US" dirty="0"/>
              <a:t>Tells us the opportunity the table creates to intentionally include everyone.</a:t>
            </a:r>
          </a:p>
        </p:txBody>
      </p:sp>
    </p:spTree>
    <p:extLst>
      <p:ext uri="{BB962C8B-B14F-4D97-AF65-F5344CB8AC3E}">
        <p14:creationId xmlns:p14="http://schemas.microsoft.com/office/powerpoint/2010/main" val="386095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Diagram, schematic&#10;&#10;Description automatically generated">
            <a:extLst>
              <a:ext uri="{FF2B5EF4-FFF2-40B4-BE49-F238E27FC236}">
                <a16:creationId xmlns:a16="http://schemas.microsoft.com/office/drawing/2014/main" id="{289E1FF3-4F75-49ED-B6E7-0AEF6451DC1D}"/>
              </a:ext>
            </a:extLst>
          </p:cNvPr>
          <p:cNvPicPr>
            <a:picLocks noChangeAspect="1"/>
          </p:cNvPicPr>
          <p:nvPr/>
        </p:nvPicPr>
        <p:blipFill>
          <a:blip r:embed="rId2"/>
          <a:stretch>
            <a:fillRect/>
          </a:stretch>
        </p:blipFill>
        <p:spPr>
          <a:xfrm>
            <a:off x="2960016" y="1071457"/>
            <a:ext cx="5583512" cy="4952685"/>
          </a:xfrm>
          <a:prstGeom prst="rect">
            <a:avLst/>
          </a:prstGeom>
        </p:spPr>
      </p:pic>
      <p:sp>
        <p:nvSpPr>
          <p:cNvPr id="7" name="Title 6">
            <a:extLst>
              <a:ext uri="{FF2B5EF4-FFF2-40B4-BE49-F238E27FC236}">
                <a16:creationId xmlns:a16="http://schemas.microsoft.com/office/drawing/2014/main" id="{14DD9067-2E4E-46A0-A43D-E9D5CE772675}"/>
              </a:ext>
            </a:extLst>
          </p:cNvPr>
          <p:cNvSpPr>
            <a:spLocks noGrp="1"/>
          </p:cNvSpPr>
          <p:nvPr>
            <p:ph type="title"/>
          </p:nvPr>
        </p:nvSpPr>
        <p:spPr>
          <a:xfrm>
            <a:off x="597342" y="1644727"/>
            <a:ext cx="3403214" cy="1146734"/>
          </a:xfrm>
        </p:spPr>
        <p:txBody>
          <a:bodyPr/>
          <a:lstStyle/>
          <a:p>
            <a:r>
              <a:rPr lang="en-US" dirty="0"/>
              <a:t>The Journey</a:t>
            </a:r>
          </a:p>
        </p:txBody>
      </p:sp>
      <p:sp>
        <p:nvSpPr>
          <p:cNvPr id="14" name="Content Placeholder 2">
            <a:extLst>
              <a:ext uri="{FF2B5EF4-FFF2-40B4-BE49-F238E27FC236}">
                <a16:creationId xmlns:a16="http://schemas.microsoft.com/office/drawing/2014/main" id="{C76CE5F5-DF49-43B6-A7B5-98656B13424B}"/>
              </a:ext>
            </a:extLst>
          </p:cNvPr>
          <p:cNvSpPr txBox="1">
            <a:spLocks/>
          </p:cNvSpPr>
          <p:nvPr/>
        </p:nvSpPr>
        <p:spPr>
          <a:xfrm>
            <a:off x="7337339" y="1830680"/>
            <a:ext cx="3436362" cy="1109520"/>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EF8A25"/>
                </a:solidFill>
              </a:rPr>
              <a:t>“Belief Gap”</a:t>
            </a:r>
          </a:p>
          <a:p>
            <a:r>
              <a:rPr lang="en-US" dirty="0"/>
              <a:t>The gap between what students </a:t>
            </a:r>
            <a:r>
              <a:rPr lang="en-US" i="1" dirty="0"/>
              <a:t>can</a:t>
            </a:r>
            <a:r>
              <a:rPr lang="en-US" dirty="0"/>
              <a:t> achieve and what others believe they can achieve.</a:t>
            </a:r>
          </a:p>
        </p:txBody>
      </p:sp>
      <p:sp>
        <p:nvSpPr>
          <p:cNvPr id="15" name="Content Placeholder 2">
            <a:extLst>
              <a:ext uri="{FF2B5EF4-FFF2-40B4-BE49-F238E27FC236}">
                <a16:creationId xmlns:a16="http://schemas.microsoft.com/office/drawing/2014/main" id="{81B60627-9701-43A0-B517-641E655DE0DA}"/>
              </a:ext>
            </a:extLst>
          </p:cNvPr>
          <p:cNvSpPr txBox="1">
            <a:spLocks/>
          </p:cNvSpPr>
          <p:nvPr/>
        </p:nvSpPr>
        <p:spPr>
          <a:xfrm>
            <a:off x="597342" y="3402321"/>
            <a:ext cx="2542232" cy="2368454"/>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trike="sngStrike" dirty="0">
                <a:solidFill>
                  <a:srgbClr val="EF8A25"/>
                </a:solidFill>
              </a:rPr>
              <a:t>“Achievement Gap”</a:t>
            </a:r>
          </a:p>
          <a:p>
            <a:r>
              <a:rPr lang="en-US" dirty="0"/>
              <a:t>Let’s frame the problem </a:t>
            </a:r>
            <a:br>
              <a:rPr lang="en-US" dirty="0"/>
            </a:br>
            <a:r>
              <a:rPr lang="en-US" dirty="0"/>
              <a:t>in a way that is accurate and allows us to hold everyone accountable for student outcomes.</a:t>
            </a:r>
          </a:p>
        </p:txBody>
      </p:sp>
      <p:sp>
        <p:nvSpPr>
          <p:cNvPr id="16" name="Content Placeholder 2">
            <a:extLst>
              <a:ext uri="{FF2B5EF4-FFF2-40B4-BE49-F238E27FC236}">
                <a16:creationId xmlns:a16="http://schemas.microsoft.com/office/drawing/2014/main" id="{1D2D0D03-F5EE-496C-8D35-6D29A7938DFA}"/>
              </a:ext>
            </a:extLst>
          </p:cNvPr>
          <p:cNvSpPr txBox="1">
            <a:spLocks/>
          </p:cNvSpPr>
          <p:nvPr/>
        </p:nvSpPr>
        <p:spPr>
          <a:xfrm>
            <a:off x="8616099" y="3917800"/>
            <a:ext cx="3158117" cy="1458785"/>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EF8A25"/>
                </a:solidFill>
              </a:rPr>
              <a:t>“Opportunity Gap”</a:t>
            </a:r>
          </a:p>
          <a:p>
            <a:r>
              <a:rPr lang="en-US" dirty="0"/>
              <a:t>Because when given the resources </a:t>
            </a:r>
            <a:r>
              <a:rPr lang="en-US" b="1" dirty="0"/>
              <a:t>and opportunities </a:t>
            </a:r>
            <a:r>
              <a:rPr lang="en-US" dirty="0"/>
              <a:t>they deserve, all kids can and should achieve.​</a:t>
            </a:r>
          </a:p>
        </p:txBody>
      </p:sp>
      <p:pic>
        <p:nvPicPr>
          <p:cNvPr id="18" name="Picture 3" descr="A picture containing text&#10;&#10;Description automatically generated">
            <a:extLst>
              <a:ext uri="{FF2B5EF4-FFF2-40B4-BE49-F238E27FC236}">
                <a16:creationId xmlns:a16="http://schemas.microsoft.com/office/drawing/2014/main" id="{4576C69D-4AA7-43DE-82E3-1698A9429FEF}"/>
              </a:ext>
            </a:extLst>
          </p:cNvPr>
          <p:cNvPicPr>
            <a:picLocks noChangeAspect="1"/>
          </p:cNvPicPr>
          <p:nvPr/>
        </p:nvPicPr>
        <p:blipFill>
          <a:blip r:embed="rId3"/>
          <a:stretch>
            <a:fillRect/>
          </a:stretch>
        </p:blipFill>
        <p:spPr>
          <a:xfrm>
            <a:off x="541549" y="5770775"/>
            <a:ext cx="913296" cy="799772"/>
          </a:xfrm>
          <a:prstGeom prst="rect">
            <a:avLst/>
          </a:prstGeom>
        </p:spPr>
      </p:pic>
    </p:spTree>
    <p:extLst>
      <p:ext uri="{BB962C8B-B14F-4D97-AF65-F5344CB8AC3E}">
        <p14:creationId xmlns:p14="http://schemas.microsoft.com/office/powerpoint/2010/main" val="353218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927E7-4D79-477A-B271-6D16965549DF}"/>
              </a:ext>
            </a:extLst>
          </p:cNvPr>
          <p:cNvSpPr>
            <a:spLocks noGrp="1"/>
          </p:cNvSpPr>
          <p:nvPr>
            <p:ph type="title"/>
          </p:nvPr>
        </p:nvSpPr>
        <p:spPr/>
        <p:txBody>
          <a:bodyPr/>
          <a:lstStyle/>
          <a:p>
            <a:r>
              <a:rPr lang="en-US" dirty="0"/>
              <a:t>Self-Reflection: Internal Identity Work</a:t>
            </a:r>
          </a:p>
        </p:txBody>
      </p:sp>
      <p:sp>
        <p:nvSpPr>
          <p:cNvPr id="5" name="Content Placeholder 4">
            <a:extLst>
              <a:ext uri="{FF2B5EF4-FFF2-40B4-BE49-F238E27FC236}">
                <a16:creationId xmlns:a16="http://schemas.microsoft.com/office/drawing/2014/main" id="{23C4B8E2-AA27-4A70-A4D8-2F0379C13F30}"/>
              </a:ext>
            </a:extLst>
          </p:cNvPr>
          <p:cNvSpPr>
            <a:spLocks noGrp="1"/>
          </p:cNvSpPr>
          <p:nvPr>
            <p:ph idx="1"/>
          </p:nvPr>
        </p:nvSpPr>
        <p:spPr>
          <a:xfrm>
            <a:off x="838200" y="3556748"/>
            <a:ext cx="6871138" cy="1276509"/>
          </a:xfrm>
        </p:spPr>
        <p:txBody>
          <a:bodyPr/>
          <a:lstStyle/>
          <a:p>
            <a:r>
              <a:rPr lang="en-US" b="1" dirty="0">
                <a:solidFill>
                  <a:srgbClr val="EF8A25"/>
                </a:solidFill>
              </a:rPr>
              <a:t>Step One: </a:t>
            </a:r>
            <a:r>
              <a:rPr lang="en-US" dirty="0"/>
              <a:t>The needed self-reflection and awareness of your own role in racism and racist structures.</a:t>
            </a:r>
          </a:p>
          <a:p>
            <a:r>
              <a:rPr lang="en-US" dirty="0"/>
              <a:t>Reflecting on your own racial journey is important for understanding:​</a:t>
            </a:r>
          </a:p>
          <a:p>
            <a:endParaRPr lang="en-US" dirty="0"/>
          </a:p>
          <a:p>
            <a:endParaRPr lang="en-US" dirty="0"/>
          </a:p>
        </p:txBody>
      </p:sp>
      <p:pic>
        <p:nvPicPr>
          <p:cNvPr id="13" name="Picture 3" descr="A picture containing text&#10;&#10;Description automatically generated">
            <a:extLst>
              <a:ext uri="{FF2B5EF4-FFF2-40B4-BE49-F238E27FC236}">
                <a16:creationId xmlns:a16="http://schemas.microsoft.com/office/drawing/2014/main" id="{41FFBCB4-8E69-456F-97F9-FE7C64C10ACD}"/>
              </a:ext>
            </a:extLst>
          </p:cNvPr>
          <p:cNvPicPr>
            <a:picLocks noChangeAspect="1"/>
          </p:cNvPicPr>
          <p:nvPr/>
        </p:nvPicPr>
        <p:blipFill>
          <a:blip r:embed="rId3"/>
          <a:stretch>
            <a:fillRect/>
          </a:stretch>
        </p:blipFill>
        <p:spPr>
          <a:xfrm>
            <a:off x="541549" y="5770775"/>
            <a:ext cx="913296" cy="799772"/>
          </a:xfrm>
          <a:prstGeom prst="rect">
            <a:avLst/>
          </a:prstGeom>
        </p:spPr>
      </p:pic>
      <p:sp>
        <p:nvSpPr>
          <p:cNvPr id="18" name="TextBox 17">
            <a:extLst>
              <a:ext uri="{FF2B5EF4-FFF2-40B4-BE49-F238E27FC236}">
                <a16:creationId xmlns:a16="http://schemas.microsoft.com/office/drawing/2014/main" id="{46FAE0B4-D376-4879-BDA3-486FBEE23B7A}"/>
              </a:ext>
            </a:extLst>
          </p:cNvPr>
          <p:cNvSpPr txBox="1"/>
          <p:nvPr/>
        </p:nvSpPr>
        <p:spPr>
          <a:xfrm>
            <a:off x="838198" y="4619467"/>
            <a:ext cx="5508173" cy="1148007"/>
          </a:xfrm>
          <a:prstGeom prst="rect">
            <a:avLst/>
          </a:prstGeom>
          <a:noFill/>
        </p:spPr>
        <p:txBody>
          <a:bodyPr wrap="square" numCol="2">
            <a:spAutoFit/>
          </a:bodyPr>
          <a:lstStyle/>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Yourself​.</a:t>
            </a:r>
          </a:p>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Your relationship with others​.</a:t>
            </a:r>
          </a:p>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Your position in the world.</a:t>
            </a:r>
          </a:p>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How you show up for your students authentically.</a:t>
            </a:r>
          </a:p>
        </p:txBody>
      </p:sp>
    </p:spTree>
    <p:extLst>
      <p:ext uri="{BB962C8B-B14F-4D97-AF65-F5344CB8AC3E}">
        <p14:creationId xmlns:p14="http://schemas.microsoft.com/office/powerpoint/2010/main" val="119166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7078-D030-42DC-A5C2-CBC5CA05867F}"/>
              </a:ext>
            </a:extLst>
          </p:cNvPr>
          <p:cNvSpPr>
            <a:spLocks noGrp="1"/>
          </p:cNvSpPr>
          <p:nvPr>
            <p:ph type="title"/>
          </p:nvPr>
        </p:nvSpPr>
        <p:spPr>
          <a:xfrm>
            <a:off x="6014379" y="1793466"/>
            <a:ext cx="5468008" cy="1410686"/>
          </a:xfrm>
        </p:spPr>
        <p:txBody>
          <a:bodyPr/>
          <a:lstStyle/>
          <a:p>
            <a:r>
              <a:rPr lang="en-US" dirty="0"/>
              <a:t>Self-Reflection: Internal Identity Work </a:t>
            </a:r>
            <a:r>
              <a:rPr lang="en-US" sz="2800" dirty="0"/>
              <a:t>(cont.)</a:t>
            </a:r>
            <a:endParaRPr lang="en-US" dirty="0"/>
          </a:p>
        </p:txBody>
      </p:sp>
      <p:sp>
        <p:nvSpPr>
          <p:cNvPr id="3" name="Content Placeholder 2">
            <a:extLst>
              <a:ext uri="{FF2B5EF4-FFF2-40B4-BE49-F238E27FC236}">
                <a16:creationId xmlns:a16="http://schemas.microsoft.com/office/drawing/2014/main" id="{44E989A8-7DD7-474D-871F-6D98FFA7A577}"/>
              </a:ext>
            </a:extLst>
          </p:cNvPr>
          <p:cNvSpPr>
            <a:spLocks noGrp="1"/>
          </p:cNvSpPr>
          <p:nvPr>
            <p:ph idx="1"/>
          </p:nvPr>
        </p:nvSpPr>
        <p:spPr>
          <a:xfrm>
            <a:off x="6014379" y="3429000"/>
            <a:ext cx="5468008" cy="1542393"/>
          </a:xfrm>
        </p:spPr>
        <p:txBody>
          <a:bodyPr/>
          <a:lstStyle/>
          <a:p>
            <a:r>
              <a:rPr lang="en-US" dirty="0"/>
              <a:t>Our ethnic and racial identities are influenced by:</a:t>
            </a:r>
          </a:p>
          <a:p>
            <a:pPr marL="342900" indent="-342900">
              <a:buFont typeface="+mj-lt"/>
              <a:buAutoNum type="arabicPeriod"/>
            </a:pPr>
            <a:r>
              <a:rPr lang="en-US" dirty="0"/>
              <a:t>Our Experiences</a:t>
            </a:r>
          </a:p>
          <a:p>
            <a:pPr marL="342900" indent="-342900">
              <a:buFont typeface="+mj-lt"/>
              <a:buAutoNum type="arabicPeriod"/>
            </a:pPr>
            <a:r>
              <a:rPr lang="en-US" dirty="0"/>
              <a:t>Our Families</a:t>
            </a:r>
          </a:p>
          <a:p>
            <a:pPr marL="342900" indent="-342900">
              <a:buFont typeface="+mj-lt"/>
              <a:buAutoNum type="arabicPeriod"/>
            </a:pPr>
            <a:r>
              <a:rPr lang="en-US" dirty="0"/>
              <a:t>Popular Media &amp; Current Events</a:t>
            </a:r>
          </a:p>
          <a:p>
            <a:endParaRPr lang="en-US" dirty="0"/>
          </a:p>
          <a:p>
            <a:endParaRPr lang="en-US" dirty="0"/>
          </a:p>
          <a:p>
            <a:endParaRPr lang="en-US" dirty="0"/>
          </a:p>
          <a:p>
            <a:endParaRPr lang="en-US" dirty="0"/>
          </a:p>
          <a:p>
            <a:endParaRPr lang="en-US" dirty="0"/>
          </a:p>
          <a:p>
            <a:endParaRPr lang="en-US" dirty="0"/>
          </a:p>
        </p:txBody>
      </p:sp>
      <p:pic>
        <p:nvPicPr>
          <p:cNvPr id="7" name="Picture 11" descr="Diagram&#10;&#10;Description automatically generated">
            <a:extLst>
              <a:ext uri="{FF2B5EF4-FFF2-40B4-BE49-F238E27FC236}">
                <a16:creationId xmlns:a16="http://schemas.microsoft.com/office/drawing/2014/main" id="{827070E8-7D04-43AD-A86E-FCCA69C52ADB}"/>
              </a:ext>
            </a:extLst>
          </p:cNvPr>
          <p:cNvPicPr>
            <a:picLocks noGrp="1" noChangeAspect="1"/>
          </p:cNvPicPr>
          <p:nvPr>
            <p:ph type="pic" sz="quarter" idx="13"/>
          </p:nvPr>
        </p:nvPicPr>
        <p:blipFill rotWithShape="1">
          <a:blip r:embed="rId2"/>
          <a:srcRect l="-7857" t="-20228" r="1143" b="-15183"/>
          <a:stretch/>
        </p:blipFill>
        <p:spPr>
          <a:xfrm>
            <a:off x="304800" y="377720"/>
            <a:ext cx="5229225" cy="6480279"/>
          </a:xfrm>
          <a:prstGeom prst="rect">
            <a:avLst/>
          </a:prstGeom>
        </p:spPr>
      </p:pic>
      <p:pic>
        <p:nvPicPr>
          <p:cNvPr id="8" name="Picture 17" descr="Text&#10;&#10;Description automatically generated">
            <a:extLst>
              <a:ext uri="{FF2B5EF4-FFF2-40B4-BE49-F238E27FC236}">
                <a16:creationId xmlns:a16="http://schemas.microsoft.com/office/drawing/2014/main" id="{7572C5B4-C06F-4362-807F-7D1E05A3B808}"/>
              </a:ext>
            </a:extLst>
          </p:cNvPr>
          <p:cNvPicPr>
            <a:picLocks noChangeAspect="1"/>
          </p:cNvPicPr>
          <p:nvPr/>
        </p:nvPicPr>
        <p:blipFill>
          <a:blip r:embed="rId3"/>
          <a:stretch>
            <a:fillRect/>
          </a:stretch>
        </p:blipFill>
        <p:spPr>
          <a:xfrm>
            <a:off x="6014379" y="5196241"/>
            <a:ext cx="3423535" cy="1262984"/>
          </a:xfrm>
          <a:prstGeom prst="rect">
            <a:avLst/>
          </a:prstGeom>
        </p:spPr>
      </p:pic>
      <p:pic>
        <p:nvPicPr>
          <p:cNvPr id="11" name="Picture 3" descr="A picture containing text&#10;&#10;Description automatically generated">
            <a:extLst>
              <a:ext uri="{FF2B5EF4-FFF2-40B4-BE49-F238E27FC236}">
                <a16:creationId xmlns:a16="http://schemas.microsoft.com/office/drawing/2014/main" id="{3477D4C4-C3D0-4D79-AB50-4B0BC7E9DA44}"/>
              </a:ext>
            </a:extLst>
          </p:cNvPr>
          <p:cNvPicPr>
            <a:picLocks noChangeAspect="1"/>
          </p:cNvPicPr>
          <p:nvPr/>
        </p:nvPicPr>
        <p:blipFill>
          <a:blip r:embed="rId4"/>
          <a:stretch>
            <a:fillRect/>
          </a:stretch>
        </p:blipFill>
        <p:spPr>
          <a:xfrm>
            <a:off x="541549" y="5770775"/>
            <a:ext cx="913296" cy="799772"/>
          </a:xfrm>
          <a:prstGeom prst="rect">
            <a:avLst/>
          </a:prstGeom>
        </p:spPr>
      </p:pic>
    </p:spTree>
    <p:extLst>
      <p:ext uri="{BB962C8B-B14F-4D97-AF65-F5344CB8AC3E}">
        <p14:creationId xmlns:p14="http://schemas.microsoft.com/office/powerpoint/2010/main" val="305299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93B7F-D9B4-4260-8862-13DD8DDAE032}"/>
              </a:ext>
            </a:extLst>
          </p:cNvPr>
          <p:cNvSpPr>
            <a:spLocks noGrp="1"/>
          </p:cNvSpPr>
          <p:nvPr>
            <p:ph type="title"/>
          </p:nvPr>
        </p:nvSpPr>
        <p:spPr/>
        <p:txBody>
          <a:bodyPr/>
          <a:lstStyle/>
          <a:p>
            <a:r>
              <a:rPr lang="en-US" dirty="0"/>
              <a:t>Learning Foundations: </a:t>
            </a:r>
            <a:br>
              <a:rPr lang="en-US" dirty="0"/>
            </a:br>
            <a:r>
              <a:rPr lang="en-US" dirty="0"/>
              <a:t>History, Systems, New Practices </a:t>
            </a:r>
          </a:p>
        </p:txBody>
      </p:sp>
      <p:sp>
        <p:nvSpPr>
          <p:cNvPr id="6" name="Content Placeholder 5">
            <a:extLst>
              <a:ext uri="{FF2B5EF4-FFF2-40B4-BE49-F238E27FC236}">
                <a16:creationId xmlns:a16="http://schemas.microsoft.com/office/drawing/2014/main" id="{B5F20D31-E9D3-4D8F-843A-EBC3D34345A1}"/>
              </a:ext>
            </a:extLst>
          </p:cNvPr>
          <p:cNvSpPr>
            <a:spLocks noGrp="1"/>
          </p:cNvSpPr>
          <p:nvPr>
            <p:ph idx="1"/>
          </p:nvPr>
        </p:nvSpPr>
        <p:spPr/>
        <p:txBody>
          <a:bodyPr/>
          <a:lstStyle/>
          <a:p>
            <a:r>
              <a:rPr lang="en-US" b="1" dirty="0">
                <a:solidFill>
                  <a:srgbClr val="EF8A25"/>
                </a:solidFill>
              </a:rPr>
              <a:t>Step Two: </a:t>
            </a:r>
            <a:r>
              <a:rPr lang="en-US" dirty="0"/>
              <a:t>The needed foundational learning of true history, systems of oppression, and social emotional learning + restorative practices + culturally responsive teaching. </a:t>
            </a:r>
          </a:p>
          <a:p>
            <a:pPr marL="285750" indent="-285750">
              <a:buFont typeface="Arial" panose="020B0604020202020204" pitchFamily="34" charset="0"/>
              <a:buChar char="•"/>
            </a:pPr>
            <a:r>
              <a:rPr lang="en-US" sz="1600" dirty="0"/>
              <a:t>What were you taught in K-12 about American History? </a:t>
            </a:r>
          </a:p>
          <a:p>
            <a:pPr marL="285750" indent="-285750">
              <a:buFont typeface="Arial" panose="020B0604020202020204" pitchFamily="34" charset="0"/>
              <a:buChar char="•"/>
            </a:pPr>
            <a:r>
              <a:rPr lang="en-US" sz="1600" dirty="0"/>
              <a:t>Deepen understanding of accurate historical contexts, systems of oppression and their impact on the educational system, our school and our individual practice.</a:t>
            </a:r>
          </a:p>
        </p:txBody>
      </p:sp>
      <p:pic>
        <p:nvPicPr>
          <p:cNvPr id="9" name="Picture 3" descr="A picture containing text&#10;&#10;Description automatically generated">
            <a:extLst>
              <a:ext uri="{FF2B5EF4-FFF2-40B4-BE49-F238E27FC236}">
                <a16:creationId xmlns:a16="http://schemas.microsoft.com/office/drawing/2014/main" id="{93535218-B29D-4539-9A48-85F961517BEB}"/>
              </a:ext>
            </a:extLst>
          </p:cNvPr>
          <p:cNvPicPr>
            <a:picLocks noChangeAspect="1"/>
          </p:cNvPicPr>
          <p:nvPr/>
        </p:nvPicPr>
        <p:blipFill>
          <a:blip r:embed="rId2"/>
          <a:stretch>
            <a:fillRect/>
          </a:stretch>
        </p:blipFill>
        <p:spPr>
          <a:xfrm>
            <a:off x="541549" y="5770775"/>
            <a:ext cx="913296" cy="799772"/>
          </a:xfrm>
          <a:prstGeom prst="rect">
            <a:avLst/>
          </a:prstGeom>
        </p:spPr>
      </p:pic>
    </p:spTree>
    <p:extLst>
      <p:ext uri="{BB962C8B-B14F-4D97-AF65-F5344CB8AC3E}">
        <p14:creationId xmlns:p14="http://schemas.microsoft.com/office/powerpoint/2010/main" val="315447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AEF035-E368-4948-BD2D-AEE1708CE2DB}"/>
              </a:ext>
            </a:extLst>
          </p:cNvPr>
          <p:cNvSpPr txBox="1"/>
          <p:nvPr/>
        </p:nvSpPr>
        <p:spPr>
          <a:xfrm>
            <a:off x="951213" y="3469724"/>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ONE</a:t>
            </a:r>
          </a:p>
        </p:txBody>
      </p:sp>
      <p:sp>
        <p:nvSpPr>
          <p:cNvPr id="8" name="TextBox 7">
            <a:extLst>
              <a:ext uri="{FF2B5EF4-FFF2-40B4-BE49-F238E27FC236}">
                <a16:creationId xmlns:a16="http://schemas.microsoft.com/office/drawing/2014/main" id="{9768F1B4-6FD4-45D0-A4A9-D17C6C261194}"/>
              </a:ext>
            </a:extLst>
          </p:cNvPr>
          <p:cNvSpPr txBox="1"/>
          <p:nvPr/>
        </p:nvSpPr>
        <p:spPr>
          <a:xfrm>
            <a:off x="924936" y="3673350"/>
            <a:ext cx="1597573" cy="461665"/>
          </a:xfrm>
          <a:prstGeom prst="rect">
            <a:avLst/>
          </a:prstGeom>
          <a:noFill/>
        </p:spPr>
        <p:txBody>
          <a:bodyPr wrap="square" rtlCol="0">
            <a:spAutoFit/>
          </a:bodyPr>
          <a:lstStyle/>
          <a:p>
            <a:r>
              <a:rPr lang="en-US" sz="2400">
                <a:solidFill>
                  <a:srgbClr val="1B476B"/>
                </a:solidFill>
                <a:latin typeface="Bahnschrift Bold" panose="020B0502040204020203" pitchFamily="34" charset="0"/>
              </a:rPr>
              <a:t>PEOPLE</a:t>
            </a:r>
          </a:p>
        </p:txBody>
      </p:sp>
      <p:sp>
        <p:nvSpPr>
          <p:cNvPr id="10" name="Content Placeholder 2">
            <a:extLst>
              <a:ext uri="{FF2B5EF4-FFF2-40B4-BE49-F238E27FC236}">
                <a16:creationId xmlns:a16="http://schemas.microsoft.com/office/drawing/2014/main" id="{6E34B3FA-C050-4FB2-A4C9-E1E4460CD521}"/>
              </a:ext>
            </a:extLst>
          </p:cNvPr>
          <p:cNvSpPr>
            <a:spLocks noGrp="1"/>
          </p:cNvSpPr>
          <p:nvPr>
            <p:ph idx="1"/>
          </p:nvPr>
        </p:nvSpPr>
        <p:spPr>
          <a:xfrm>
            <a:off x="898659" y="4336755"/>
            <a:ext cx="2257467" cy="1977943"/>
          </a:xfrm>
        </p:spPr>
        <p:txBody>
          <a:bodyPr/>
          <a:lstStyle/>
          <a:p>
            <a:r>
              <a:rPr lang="en-US" sz="1400" i="1" dirty="0"/>
              <a:t>February 3, 2021</a:t>
            </a:r>
          </a:p>
          <a:p>
            <a:r>
              <a:rPr lang="en-US" sz="1600" dirty="0"/>
              <a:t>The importance of organizational culture with the people in the center.</a:t>
            </a:r>
          </a:p>
        </p:txBody>
      </p:sp>
      <p:sp>
        <p:nvSpPr>
          <p:cNvPr id="12" name="TextBox 11">
            <a:extLst>
              <a:ext uri="{FF2B5EF4-FFF2-40B4-BE49-F238E27FC236}">
                <a16:creationId xmlns:a16="http://schemas.microsoft.com/office/drawing/2014/main" id="{E2785EBE-6A0B-416E-B566-EBD77C72EE35}"/>
              </a:ext>
            </a:extLst>
          </p:cNvPr>
          <p:cNvSpPr txBox="1"/>
          <p:nvPr/>
        </p:nvSpPr>
        <p:spPr>
          <a:xfrm>
            <a:off x="3373256" y="3480744"/>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a:t>
            </a:r>
            <a:r>
              <a:rPr lang="en-US" sz="960" kern="0" spc="200">
                <a:solidFill>
                  <a:srgbClr val="EF8A25"/>
                </a:solidFill>
                <a:latin typeface="Bahnschrift SemiBold" panose="020B0502040204020203" pitchFamily="34" charset="0"/>
              </a:rPr>
              <a:t>TWO</a:t>
            </a:r>
            <a:endParaRPr lang="en-US" sz="960" kern="0" spc="200" baseline="0">
              <a:solidFill>
                <a:srgbClr val="EF8A25"/>
              </a:solidFill>
              <a:latin typeface="Bahnschrift SemiBold" panose="020B0502040204020203" pitchFamily="34" charset="0"/>
            </a:endParaRPr>
          </a:p>
        </p:txBody>
      </p:sp>
      <p:sp>
        <p:nvSpPr>
          <p:cNvPr id="13" name="TextBox 12">
            <a:extLst>
              <a:ext uri="{FF2B5EF4-FFF2-40B4-BE49-F238E27FC236}">
                <a16:creationId xmlns:a16="http://schemas.microsoft.com/office/drawing/2014/main" id="{E4138135-6BD1-4C33-B2E2-88D6ADCFA4EE}"/>
              </a:ext>
            </a:extLst>
          </p:cNvPr>
          <p:cNvSpPr txBox="1"/>
          <p:nvPr/>
        </p:nvSpPr>
        <p:spPr>
          <a:xfrm>
            <a:off x="3367855" y="3663494"/>
            <a:ext cx="1816779" cy="461665"/>
          </a:xfrm>
          <a:prstGeom prst="rect">
            <a:avLst/>
          </a:prstGeom>
          <a:noFill/>
        </p:spPr>
        <p:txBody>
          <a:bodyPr wrap="square" rtlCol="0">
            <a:spAutoFit/>
          </a:bodyPr>
          <a:lstStyle/>
          <a:p>
            <a:r>
              <a:rPr lang="en-US" sz="2400">
                <a:solidFill>
                  <a:srgbClr val="1B476B"/>
                </a:solidFill>
                <a:latin typeface="Bahnschrift Bold" panose="020B0502040204020203" pitchFamily="34" charset="0"/>
              </a:rPr>
              <a:t>PRACTICE</a:t>
            </a:r>
          </a:p>
        </p:txBody>
      </p:sp>
      <p:sp>
        <p:nvSpPr>
          <p:cNvPr id="14" name="Content Placeholder 2">
            <a:extLst>
              <a:ext uri="{FF2B5EF4-FFF2-40B4-BE49-F238E27FC236}">
                <a16:creationId xmlns:a16="http://schemas.microsoft.com/office/drawing/2014/main" id="{A6E6ECD1-E6F4-49BA-A0E7-470D3DEA247A}"/>
              </a:ext>
            </a:extLst>
          </p:cNvPr>
          <p:cNvSpPr txBox="1">
            <a:spLocks/>
          </p:cNvSpPr>
          <p:nvPr/>
        </p:nvSpPr>
        <p:spPr>
          <a:xfrm>
            <a:off x="3346978" y="4280970"/>
            <a:ext cx="1900625"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t>March 3, 2021</a:t>
            </a:r>
          </a:p>
          <a:p>
            <a:r>
              <a:rPr lang="en-US" sz="1600" dirty="0"/>
              <a:t>Addressing policy and procedures to create equitable and inclusive practices.</a:t>
            </a:r>
          </a:p>
          <a:p>
            <a:endParaRPr lang="en-US" sz="1400" i="1" dirty="0"/>
          </a:p>
        </p:txBody>
      </p:sp>
      <p:sp>
        <p:nvSpPr>
          <p:cNvPr id="15" name="TextBox 14">
            <a:extLst>
              <a:ext uri="{FF2B5EF4-FFF2-40B4-BE49-F238E27FC236}">
                <a16:creationId xmlns:a16="http://schemas.microsoft.com/office/drawing/2014/main" id="{70086903-C842-4CC2-A192-08C0C0EC605D}"/>
              </a:ext>
            </a:extLst>
          </p:cNvPr>
          <p:cNvSpPr txBox="1"/>
          <p:nvPr/>
        </p:nvSpPr>
        <p:spPr>
          <a:xfrm>
            <a:off x="5813710" y="3480744"/>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THREE</a:t>
            </a:r>
          </a:p>
        </p:txBody>
      </p:sp>
      <p:sp>
        <p:nvSpPr>
          <p:cNvPr id="16" name="TextBox 15">
            <a:extLst>
              <a:ext uri="{FF2B5EF4-FFF2-40B4-BE49-F238E27FC236}">
                <a16:creationId xmlns:a16="http://schemas.microsoft.com/office/drawing/2014/main" id="{8B0BA113-904F-49E5-B2BB-69CAA30E6708}"/>
              </a:ext>
            </a:extLst>
          </p:cNvPr>
          <p:cNvSpPr txBox="1"/>
          <p:nvPr/>
        </p:nvSpPr>
        <p:spPr>
          <a:xfrm>
            <a:off x="5787432" y="3684370"/>
            <a:ext cx="1918141" cy="461665"/>
          </a:xfrm>
          <a:prstGeom prst="rect">
            <a:avLst/>
          </a:prstGeom>
          <a:noFill/>
        </p:spPr>
        <p:txBody>
          <a:bodyPr wrap="square" rtlCol="0">
            <a:spAutoFit/>
          </a:bodyPr>
          <a:lstStyle/>
          <a:p>
            <a:r>
              <a:rPr lang="en-US" sz="2400">
                <a:solidFill>
                  <a:srgbClr val="1B476B"/>
                </a:solidFill>
                <a:latin typeface="Bahnschrift Bold" panose="020B0502040204020203" pitchFamily="34" charset="0"/>
              </a:rPr>
              <a:t>POLICY</a:t>
            </a:r>
          </a:p>
        </p:txBody>
      </p:sp>
      <p:sp>
        <p:nvSpPr>
          <p:cNvPr id="17" name="Content Placeholder 2">
            <a:extLst>
              <a:ext uri="{FF2B5EF4-FFF2-40B4-BE49-F238E27FC236}">
                <a16:creationId xmlns:a16="http://schemas.microsoft.com/office/drawing/2014/main" id="{83FBF6B2-E2F0-4684-8991-E188F040D0B2}"/>
              </a:ext>
            </a:extLst>
          </p:cNvPr>
          <p:cNvSpPr txBox="1">
            <a:spLocks/>
          </p:cNvSpPr>
          <p:nvPr/>
        </p:nvSpPr>
        <p:spPr>
          <a:xfrm>
            <a:off x="5787432" y="4280970"/>
            <a:ext cx="1900628"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t>April 7, 2021</a:t>
            </a:r>
          </a:p>
          <a:p>
            <a:pPr marL="0" marR="0">
              <a:spcBef>
                <a:spcPts val="0"/>
              </a:spcBef>
              <a:spcAft>
                <a:spcPts val="0"/>
              </a:spcAft>
            </a:pPr>
            <a:r>
              <a:rPr lang="en-US" sz="1600" kern="1200" dirty="0">
                <a:solidFill>
                  <a:schemeClr val="accent1">
                    <a:lumMod val="50000"/>
                  </a:schemeClr>
                </a:solidFill>
                <a:effectLst/>
                <a:ea typeface="Times New Roman" panose="02020603050405020304" pitchFamily="18" charset="0"/>
                <a:cs typeface="Times New Roman" panose="02020603050405020304" pitchFamily="18" charset="0"/>
              </a:rPr>
              <a:t>How to put DEAI in the center of an organization’s daily processes.</a:t>
            </a:r>
            <a:endParaRPr lang="en-US" sz="1600" dirty="0">
              <a:solidFill>
                <a:schemeClr val="accent1">
                  <a:lumMod val="50000"/>
                </a:schemeClr>
              </a:solidFill>
              <a:effectLst/>
              <a:ea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D6EC8506-FAA4-4167-B3D1-543425F74302}"/>
              </a:ext>
            </a:extLst>
          </p:cNvPr>
          <p:cNvSpPr txBox="1"/>
          <p:nvPr/>
        </p:nvSpPr>
        <p:spPr>
          <a:xfrm>
            <a:off x="8113019" y="3469393"/>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a:t>
            </a:r>
            <a:r>
              <a:rPr lang="en-US" sz="960" kern="0" spc="200">
                <a:solidFill>
                  <a:srgbClr val="EF8A25"/>
                </a:solidFill>
                <a:latin typeface="Bahnschrift SemiBold" panose="020B0502040204020203" pitchFamily="34" charset="0"/>
              </a:rPr>
              <a:t>FOUR</a:t>
            </a:r>
            <a:endParaRPr lang="en-US" sz="960" kern="0" spc="200" baseline="0">
              <a:solidFill>
                <a:srgbClr val="EF8A25"/>
              </a:solidFill>
              <a:latin typeface="Bahnschrift SemiBold" panose="020B0502040204020203" pitchFamily="34" charset="0"/>
            </a:endParaRPr>
          </a:p>
        </p:txBody>
      </p:sp>
      <p:sp>
        <p:nvSpPr>
          <p:cNvPr id="19" name="TextBox 18">
            <a:extLst>
              <a:ext uri="{FF2B5EF4-FFF2-40B4-BE49-F238E27FC236}">
                <a16:creationId xmlns:a16="http://schemas.microsoft.com/office/drawing/2014/main" id="{9C135BC5-CC68-4293-8414-34CBADA7134F}"/>
              </a:ext>
            </a:extLst>
          </p:cNvPr>
          <p:cNvSpPr txBox="1"/>
          <p:nvPr/>
        </p:nvSpPr>
        <p:spPr>
          <a:xfrm>
            <a:off x="8086741" y="3673019"/>
            <a:ext cx="2249205" cy="461665"/>
          </a:xfrm>
          <a:prstGeom prst="rect">
            <a:avLst/>
          </a:prstGeom>
          <a:noFill/>
        </p:spPr>
        <p:txBody>
          <a:bodyPr wrap="square" rtlCol="0">
            <a:spAutoFit/>
          </a:bodyPr>
          <a:lstStyle/>
          <a:p>
            <a:r>
              <a:rPr lang="en-US" sz="2400">
                <a:solidFill>
                  <a:srgbClr val="1B476B"/>
                </a:solidFill>
                <a:latin typeface="Bahnschrift Bold" panose="020B0502040204020203" pitchFamily="34" charset="0"/>
              </a:rPr>
              <a:t>PROMOTION</a:t>
            </a:r>
          </a:p>
        </p:txBody>
      </p:sp>
      <p:sp>
        <p:nvSpPr>
          <p:cNvPr id="20" name="Content Placeholder 2">
            <a:extLst>
              <a:ext uri="{FF2B5EF4-FFF2-40B4-BE49-F238E27FC236}">
                <a16:creationId xmlns:a16="http://schemas.microsoft.com/office/drawing/2014/main" id="{43666FB0-CA1E-4D7F-A76E-919F07167C36}"/>
              </a:ext>
            </a:extLst>
          </p:cNvPr>
          <p:cNvSpPr txBox="1">
            <a:spLocks/>
          </p:cNvSpPr>
          <p:nvPr/>
        </p:nvSpPr>
        <p:spPr>
          <a:xfrm>
            <a:off x="8086741" y="4269619"/>
            <a:ext cx="2249203"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t>May 5, 2021</a:t>
            </a:r>
          </a:p>
          <a:p>
            <a:r>
              <a:rPr lang="en-US" sz="1600" dirty="0"/>
              <a:t>Highlighting organizations that are in the process of placing DEAI in their current practices.</a:t>
            </a:r>
          </a:p>
        </p:txBody>
      </p:sp>
      <p:cxnSp>
        <p:nvCxnSpPr>
          <p:cNvPr id="26" name="Straight Connector 25">
            <a:extLst>
              <a:ext uri="{FF2B5EF4-FFF2-40B4-BE49-F238E27FC236}">
                <a16:creationId xmlns:a16="http://schemas.microsoft.com/office/drawing/2014/main" id="{0F5B501A-4AE4-47A8-9C87-FDE8DD9FAE8C}"/>
              </a:ext>
            </a:extLst>
          </p:cNvPr>
          <p:cNvCxnSpPr>
            <a:cxnSpLocks/>
          </p:cNvCxnSpPr>
          <p:nvPr/>
        </p:nvCxnSpPr>
        <p:spPr>
          <a:xfrm>
            <a:off x="788577" y="3515713"/>
            <a:ext cx="0" cy="2059955"/>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3BBBB3-D0BB-48A0-A89E-829979647DD4}"/>
              </a:ext>
            </a:extLst>
          </p:cNvPr>
          <p:cNvCxnSpPr>
            <a:cxnSpLocks/>
          </p:cNvCxnSpPr>
          <p:nvPr/>
        </p:nvCxnSpPr>
        <p:spPr>
          <a:xfrm>
            <a:off x="3234905" y="3480744"/>
            <a:ext cx="0" cy="2094924"/>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F937DD-1DDD-4D53-91AD-DAB5E659F8A5}"/>
              </a:ext>
            </a:extLst>
          </p:cNvPr>
          <p:cNvCxnSpPr>
            <a:cxnSpLocks/>
          </p:cNvCxnSpPr>
          <p:nvPr/>
        </p:nvCxnSpPr>
        <p:spPr>
          <a:xfrm>
            <a:off x="5677956" y="3480744"/>
            <a:ext cx="0" cy="2094924"/>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2A4DA7-B2FB-4A15-BB22-67225DC125EF}"/>
              </a:ext>
            </a:extLst>
          </p:cNvPr>
          <p:cNvCxnSpPr>
            <a:cxnSpLocks/>
          </p:cNvCxnSpPr>
          <p:nvPr/>
        </p:nvCxnSpPr>
        <p:spPr>
          <a:xfrm>
            <a:off x="7973159" y="3515713"/>
            <a:ext cx="0" cy="2059955"/>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C74CBDF2-1280-4924-A648-2DC9A8DF4906}"/>
              </a:ext>
            </a:extLst>
          </p:cNvPr>
          <p:cNvSpPr txBox="1">
            <a:spLocks/>
          </p:cNvSpPr>
          <p:nvPr/>
        </p:nvSpPr>
        <p:spPr>
          <a:xfrm>
            <a:off x="838199" y="1793466"/>
            <a:ext cx="8204947" cy="1410686"/>
          </a:xfrm>
          <a:prstGeom prst="rect">
            <a:avLst/>
          </a:prstGeom>
        </p:spPr>
        <p:txBody>
          <a:bodyPr anchor="b"/>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r>
              <a:rPr lang="en-US"/>
              <a:t>Lens of Equity Series</a:t>
            </a:r>
          </a:p>
        </p:txBody>
      </p:sp>
    </p:spTree>
    <p:extLst>
      <p:ext uri="{BB962C8B-B14F-4D97-AF65-F5344CB8AC3E}">
        <p14:creationId xmlns:p14="http://schemas.microsoft.com/office/powerpoint/2010/main" val="339959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D7B28-47B0-4BC2-A494-F40A09903275}"/>
              </a:ext>
            </a:extLst>
          </p:cNvPr>
          <p:cNvSpPr>
            <a:spLocks noGrp="1"/>
          </p:cNvSpPr>
          <p:nvPr>
            <p:ph type="title"/>
          </p:nvPr>
        </p:nvSpPr>
        <p:spPr>
          <a:xfrm>
            <a:off x="8333294" y="1793465"/>
            <a:ext cx="3440921" cy="3381849"/>
          </a:xfrm>
        </p:spPr>
        <p:txBody>
          <a:bodyPr/>
          <a:lstStyle/>
          <a:p>
            <a:r>
              <a:rPr lang="en-US" dirty="0"/>
              <a:t>Learning Foundations: </a:t>
            </a:r>
            <a:br>
              <a:rPr lang="en-US" dirty="0"/>
            </a:br>
            <a:r>
              <a:rPr lang="en-US" dirty="0"/>
              <a:t>History, Systems, New Practices</a:t>
            </a:r>
            <a:r>
              <a:rPr kumimoji="0" lang="en-US" sz="42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 </a:t>
            </a:r>
            <a:r>
              <a:rPr kumimoji="0" lang="en-US" sz="28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(cont.)</a:t>
            </a:r>
            <a:endParaRPr lang="en-US" dirty="0"/>
          </a:p>
        </p:txBody>
      </p:sp>
      <p:pic>
        <p:nvPicPr>
          <p:cNvPr id="5" name="Picture 16" descr="A picture containing qr code&#10;&#10;Description automatically generated">
            <a:extLst>
              <a:ext uri="{FF2B5EF4-FFF2-40B4-BE49-F238E27FC236}">
                <a16:creationId xmlns:a16="http://schemas.microsoft.com/office/drawing/2014/main" id="{A669CB15-47D8-4398-B691-72E52DB7C2F0}"/>
              </a:ext>
            </a:extLst>
          </p:cNvPr>
          <p:cNvPicPr>
            <a:picLocks noChangeAspect="1"/>
          </p:cNvPicPr>
          <p:nvPr/>
        </p:nvPicPr>
        <p:blipFill rotWithShape="1">
          <a:blip r:embed="rId2"/>
          <a:srcRect r="-189" b="14489"/>
          <a:stretch/>
        </p:blipFill>
        <p:spPr>
          <a:xfrm>
            <a:off x="578517" y="1586256"/>
            <a:ext cx="7300887" cy="4135186"/>
          </a:xfrm>
          <a:prstGeom prst="rect">
            <a:avLst/>
          </a:prstGeom>
        </p:spPr>
      </p:pic>
      <p:pic>
        <p:nvPicPr>
          <p:cNvPr id="8" name="Picture 3" descr="A picture containing text&#10;&#10;Description automatically generated">
            <a:extLst>
              <a:ext uri="{FF2B5EF4-FFF2-40B4-BE49-F238E27FC236}">
                <a16:creationId xmlns:a16="http://schemas.microsoft.com/office/drawing/2014/main" id="{1CBF15C2-7490-48F0-96EA-C87F57EEFE86}"/>
              </a:ext>
            </a:extLst>
          </p:cNvPr>
          <p:cNvPicPr>
            <a:picLocks noChangeAspect="1"/>
          </p:cNvPicPr>
          <p:nvPr/>
        </p:nvPicPr>
        <p:blipFill>
          <a:blip r:embed="rId3"/>
          <a:stretch>
            <a:fillRect/>
          </a:stretch>
        </p:blipFill>
        <p:spPr>
          <a:xfrm>
            <a:off x="541549" y="5770775"/>
            <a:ext cx="913296" cy="799772"/>
          </a:xfrm>
          <a:prstGeom prst="rect">
            <a:avLst/>
          </a:prstGeom>
        </p:spPr>
      </p:pic>
    </p:spTree>
    <p:extLst>
      <p:ext uri="{BB962C8B-B14F-4D97-AF65-F5344CB8AC3E}">
        <p14:creationId xmlns:p14="http://schemas.microsoft.com/office/powerpoint/2010/main" val="65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Diagram&#10;&#10;Description automatically generated">
            <a:extLst>
              <a:ext uri="{FF2B5EF4-FFF2-40B4-BE49-F238E27FC236}">
                <a16:creationId xmlns:a16="http://schemas.microsoft.com/office/drawing/2014/main" id="{DA4E05E8-1F5B-4FC8-9023-62BE8820E27B}"/>
              </a:ext>
            </a:extLst>
          </p:cNvPr>
          <p:cNvPicPr>
            <a:picLocks noChangeAspect="1"/>
          </p:cNvPicPr>
          <p:nvPr/>
        </p:nvPicPr>
        <p:blipFill>
          <a:blip r:embed="rId2"/>
          <a:stretch>
            <a:fillRect/>
          </a:stretch>
        </p:blipFill>
        <p:spPr>
          <a:xfrm>
            <a:off x="912620" y="2516250"/>
            <a:ext cx="3510001" cy="3478068"/>
          </a:xfrm>
          <a:prstGeom prst="rect">
            <a:avLst/>
          </a:prstGeom>
        </p:spPr>
      </p:pic>
      <p:pic>
        <p:nvPicPr>
          <p:cNvPr id="8" name="Picture 16" descr="Diagram&#10;&#10;Description automatically generated">
            <a:extLst>
              <a:ext uri="{FF2B5EF4-FFF2-40B4-BE49-F238E27FC236}">
                <a16:creationId xmlns:a16="http://schemas.microsoft.com/office/drawing/2014/main" id="{2BEAC4E4-EFB9-446E-9329-4E2033FFB4BD}"/>
              </a:ext>
            </a:extLst>
          </p:cNvPr>
          <p:cNvPicPr>
            <a:picLocks noChangeAspect="1"/>
          </p:cNvPicPr>
          <p:nvPr/>
        </p:nvPicPr>
        <p:blipFill rotWithShape="1">
          <a:blip r:embed="rId3"/>
          <a:srcRect l="11894" r="10573" b="595"/>
          <a:stretch/>
        </p:blipFill>
        <p:spPr>
          <a:xfrm>
            <a:off x="4600287" y="2582419"/>
            <a:ext cx="3510436" cy="3345410"/>
          </a:xfrm>
          <a:prstGeom prst="rect">
            <a:avLst/>
          </a:prstGeom>
        </p:spPr>
      </p:pic>
      <p:pic>
        <p:nvPicPr>
          <p:cNvPr id="9" name="Picture 17" descr="Diagram&#10;&#10;Description automatically generated">
            <a:extLst>
              <a:ext uri="{FF2B5EF4-FFF2-40B4-BE49-F238E27FC236}">
                <a16:creationId xmlns:a16="http://schemas.microsoft.com/office/drawing/2014/main" id="{C140C42A-1494-4DC6-AAAE-CC8AB8C8EA90}"/>
              </a:ext>
            </a:extLst>
          </p:cNvPr>
          <p:cNvPicPr>
            <a:picLocks noChangeAspect="1"/>
          </p:cNvPicPr>
          <p:nvPr/>
        </p:nvPicPr>
        <p:blipFill rotWithShape="1">
          <a:blip r:embed="rId4"/>
          <a:srcRect t="22662" r="441" b="360"/>
          <a:stretch/>
        </p:blipFill>
        <p:spPr>
          <a:xfrm>
            <a:off x="8108569" y="2546555"/>
            <a:ext cx="3567584" cy="3381274"/>
          </a:xfrm>
          <a:prstGeom prst="rect">
            <a:avLst/>
          </a:prstGeom>
        </p:spPr>
      </p:pic>
      <p:sp>
        <p:nvSpPr>
          <p:cNvPr id="3" name="Title 2">
            <a:extLst>
              <a:ext uri="{FF2B5EF4-FFF2-40B4-BE49-F238E27FC236}">
                <a16:creationId xmlns:a16="http://schemas.microsoft.com/office/drawing/2014/main" id="{6AC5821C-7093-4289-8833-119E241D8882}"/>
              </a:ext>
            </a:extLst>
          </p:cNvPr>
          <p:cNvSpPr>
            <a:spLocks noGrp="1"/>
          </p:cNvSpPr>
          <p:nvPr>
            <p:ph type="title"/>
          </p:nvPr>
        </p:nvSpPr>
        <p:spPr>
          <a:xfrm>
            <a:off x="1216058" y="973334"/>
            <a:ext cx="9596486" cy="1410686"/>
          </a:xfrm>
        </p:spPr>
        <p:txBody>
          <a:bodyPr/>
          <a:lstStyle/>
          <a:p>
            <a:r>
              <a:rPr lang="en-US" dirty="0"/>
              <a:t>Learning Foundations: </a:t>
            </a:r>
            <a:br>
              <a:rPr lang="en-US" dirty="0"/>
            </a:br>
            <a:r>
              <a:rPr lang="en-US" dirty="0"/>
              <a:t>History, Systems, New Practices </a:t>
            </a:r>
          </a:p>
        </p:txBody>
      </p:sp>
      <p:pic>
        <p:nvPicPr>
          <p:cNvPr id="10" name="Picture 3" descr="A picture containing text&#10;&#10;Description automatically generated">
            <a:extLst>
              <a:ext uri="{FF2B5EF4-FFF2-40B4-BE49-F238E27FC236}">
                <a16:creationId xmlns:a16="http://schemas.microsoft.com/office/drawing/2014/main" id="{C5A9099A-D932-4EC0-AEBC-8465A53C15FB}"/>
              </a:ext>
            </a:extLst>
          </p:cNvPr>
          <p:cNvPicPr>
            <a:picLocks noChangeAspect="1"/>
          </p:cNvPicPr>
          <p:nvPr/>
        </p:nvPicPr>
        <p:blipFill>
          <a:blip r:embed="rId5"/>
          <a:stretch>
            <a:fillRect/>
          </a:stretch>
        </p:blipFill>
        <p:spPr>
          <a:xfrm>
            <a:off x="541549" y="5770775"/>
            <a:ext cx="913296" cy="799772"/>
          </a:xfrm>
          <a:prstGeom prst="rect">
            <a:avLst/>
          </a:prstGeom>
        </p:spPr>
      </p:pic>
    </p:spTree>
    <p:extLst>
      <p:ext uri="{BB962C8B-B14F-4D97-AF65-F5344CB8AC3E}">
        <p14:creationId xmlns:p14="http://schemas.microsoft.com/office/powerpoint/2010/main" val="39738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68B2CB-2ABB-44BE-B36C-FAE4B2012677}"/>
              </a:ext>
            </a:extLst>
          </p:cNvPr>
          <p:cNvSpPr/>
          <p:nvPr/>
        </p:nvSpPr>
        <p:spPr>
          <a:xfrm>
            <a:off x="8904514" y="480181"/>
            <a:ext cx="2709333" cy="919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7A07C0C-21C1-4DF2-9B6C-CF0546CAA88F}"/>
              </a:ext>
            </a:extLst>
          </p:cNvPr>
          <p:cNvGrpSpPr/>
          <p:nvPr/>
        </p:nvGrpSpPr>
        <p:grpSpPr>
          <a:xfrm>
            <a:off x="205681" y="1713431"/>
            <a:ext cx="7198010" cy="3963632"/>
            <a:chOff x="-4838" y="1772800"/>
            <a:chExt cx="7242628" cy="4461449"/>
          </a:xfrm>
        </p:grpSpPr>
        <p:pic>
          <p:nvPicPr>
            <p:cNvPr id="12" name="Picture 12" descr="Shape&#10;&#10;Description automatically generated">
              <a:extLst>
                <a:ext uri="{FF2B5EF4-FFF2-40B4-BE49-F238E27FC236}">
                  <a16:creationId xmlns:a16="http://schemas.microsoft.com/office/drawing/2014/main" id="{C1453E22-628E-4B46-9BB4-26B6B5CF7201}"/>
                </a:ext>
              </a:extLst>
            </p:cNvPr>
            <p:cNvPicPr>
              <a:picLocks noChangeAspect="1"/>
            </p:cNvPicPr>
            <p:nvPr/>
          </p:nvPicPr>
          <p:blipFill>
            <a:blip r:embed="rId2"/>
            <a:stretch>
              <a:fillRect/>
            </a:stretch>
          </p:blipFill>
          <p:spPr>
            <a:xfrm>
              <a:off x="-4838" y="1772800"/>
              <a:ext cx="7242628" cy="4461449"/>
            </a:xfrm>
            <a:prstGeom prst="rect">
              <a:avLst/>
            </a:prstGeom>
            <a:ln>
              <a:noFill/>
            </a:ln>
          </p:spPr>
        </p:pic>
        <p:sp>
          <p:nvSpPr>
            <p:cNvPr id="14" name="Rectangle 13">
              <a:extLst>
                <a:ext uri="{FF2B5EF4-FFF2-40B4-BE49-F238E27FC236}">
                  <a16:creationId xmlns:a16="http://schemas.microsoft.com/office/drawing/2014/main" id="{5522B5E4-9F2B-49E8-9EA6-C24A5DDC9C22}"/>
                </a:ext>
              </a:extLst>
            </p:cNvPr>
            <p:cNvSpPr/>
            <p:nvPr/>
          </p:nvSpPr>
          <p:spPr>
            <a:xfrm>
              <a:off x="4743753" y="2693610"/>
              <a:ext cx="919238" cy="4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5" name="Rectangle 14">
            <a:extLst>
              <a:ext uri="{FF2B5EF4-FFF2-40B4-BE49-F238E27FC236}">
                <a16:creationId xmlns:a16="http://schemas.microsoft.com/office/drawing/2014/main" id="{5522B5E4-9F2B-49E8-9EA6-C24A5DDC9C22}"/>
              </a:ext>
            </a:extLst>
          </p:cNvPr>
          <p:cNvSpPr/>
          <p:nvPr/>
        </p:nvSpPr>
        <p:spPr>
          <a:xfrm>
            <a:off x="8297485" y="3695247"/>
            <a:ext cx="2455333" cy="4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5A3A3A7-79E7-42B8-B187-01ED1FED7397}"/>
              </a:ext>
            </a:extLst>
          </p:cNvPr>
          <p:cNvSpPr>
            <a:spLocks noGrp="1"/>
          </p:cNvSpPr>
          <p:nvPr>
            <p:ph type="title"/>
          </p:nvPr>
        </p:nvSpPr>
        <p:spPr>
          <a:xfrm>
            <a:off x="7805901" y="1783634"/>
            <a:ext cx="3752006" cy="1410686"/>
          </a:xfrm>
        </p:spPr>
        <p:txBody>
          <a:bodyPr/>
          <a:lstStyle/>
          <a:p>
            <a:r>
              <a:rPr lang="en-US" dirty="0"/>
              <a:t>Learning into Action: The Work</a:t>
            </a:r>
          </a:p>
        </p:txBody>
      </p:sp>
      <p:sp>
        <p:nvSpPr>
          <p:cNvPr id="4" name="Content Placeholder 3">
            <a:extLst>
              <a:ext uri="{FF2B5EF4-FFF2-40B4-BE49-F238E27FC236}">
                <a16:creationId xmlns:a16="http://schemas.microsoft.com/office/drawing/2014/main" id="{1F71D8F1-BD09-45C6-A37D-1E5D0D870C29}"/>
              </a:ext>
            </a:extLst>
          </p:cNvPr>
          <p:cNvSpPr>
            <a:spLocks noGrp="1"/>
          </p:cNvSpPr>
          <p:nvPr>
            <p:ph idx="1"/>
          </p:nvPr>
        </p:nvSpPr>
        <p:spPr>
          <a:xfrm>
            <a:off x="7805901" y="3546916"/>
            <a:ext cx="3752006" cy="2799602"/>
          </a:xfrm>
        </p:spPr>
        <p:txBody>
          <a:bodyPr/>
          <a:lstStyle/>
          <a:p>
            <a:r>
              <a:rPr lang="en-US" b="1" dirty="0">
                <a:solidFill>
                  <a:srgbClr val="EF8A25"/>
                </a:solidFill>
              </a:rPr>
              <a:t>Step Three: </a:t>
            </a:r>
            <a:r>
              <a:rPr lang="en-US" dirty="0"/>
              <a:t>The needed action planning and centering of students, families, and community voice to move learning about self, history, and new practices into our systems, schools, and classrooms.</a:t>
            </a:r>
          </a:p>
        </p:txBody>
      </p:sp>
      <p:pic>
        <p:nvPicPr>
          <p:cNvPr id="13" name="Picture 3" descr="A picture containing text&#10;&#10;Description automatically generated">
            <a:extLst>
              <a:ext uri="{FF2B5EF4-FFF2-40B4-BE49-F238E27FC236}">
                <a16:creationId xmlns:a16="http://schemas.microsoft.com/office/drawing/2014/main" id="{622C1F12-2248-4950-A987-C04637585F8C}"/>
              </a:ext>
            </a:extLst>
          </p:cNvPr>
          <p:cNvPicPr>
            <a:picLocks noChangeAspect="1"/>
          </p:cNvPicPr>
          <p:nvPr/>
        </p:nvPicPr>
        <p:blipFill>
          <a:blip r:embed="rId3"/>
          <a:stretch>
            <a:fillRect/>
          </a:stretch>
        </p:blipFill>
        <p:spPr>
          <a:xfrm>
            <a:off x="541549" y="5770775"/>
            <a:ext cx="913296" cy="799772"/>
          </a:xfrm>
          <a:prstGeom prst="rect">
            <a:avLst/>
          </a:prstGeom>
        </p:spPr>
      </p:pic>
    </p:spTree>
    <p:extLst>
      <p:ext uri="{BB962C8B-B14F-4D97-AF65-F5344CB8AC3E}">
        <p14:creationId xmlns:p14="http://schemas.microsoft.com/office/powerpoint/2010/main" val="71200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D3FE463-8B13-4281-BA95-137ADBE99B63}"/>
              </a:ext>
            </a:extLst>
          </p:cNvPr>
          <p:cNvPicPr>
            <a:picLocks noChangeAspect="1"/>
          </p:cNvPicPr>
          <p:nvPr/>
        </p:nvPicPr>
        <p:blipFill>
          <a:blip r:embed="rId3"/>
          <a:stretch>
            <a:fillRect/>
          </a:stretch>
        </p:blipFill>
        <p:spPr>
          <a:xfrm>
            <a:off x="8956216" y="2971623"/>
            <a:ext cx="1848418" cy="769315"/>
          </a:xfrm>
          <a:prstGeom prst="rect">
            <a:avLst/>
          </a:prstGeom>
        </p:spPr>
      </p:pic>
      <p:pic>
        <p:nvPicPr>
          <p:cNvPr id="9" name="Picture 5" descr="A picture containing person, wall, clothing, indoor&#10;&#10;Description automatically generated">
            <a:extLst>
              <a:ext uri="{FF2B5EF4-FFF2-40B4-BE49-F238E27FC236}">
                <a16:creationId xmlns:a16="http://schemas.microsoft.com/office/drawing/2014/main" id="{7A2628F5-7D38-4BE8-981B-FB8BCABCDFE7}"/>
              </a:ext>
            </a:extLst>
          </p:cNvPr>
          <p:cNvPicPr>
            <a:picLocks noChangeAspect="1"/>
          </p:cNvPicPr>
          <p:nvPr/>
        </p:nvPicPr>
        <p:blipFill rotWithShape="1">
          <a:blip r:embed="rId4"/>
          <a:srcRect l="2526" t="-62" r="2110" b="62"/>
          <a:stretch/>
        </p:blipFill>
        <p:spPr>
          <a:xfrm>
            <a:off x="3570141" y="2982775"/>
            <a:ext cx="2419067" cy="3265034"/>
          </a:xfrm>
          <a:prstGeom prst="rect">
            <a:avLst/>
          </a:prstGeom>
        </p:spPr>
      </p:pic>
      <p:pic>
        <p:nvPicPr>
          <p:cNvPr id="10" name="Picture 7" descr="A picture containing person, water, outdoor&#10;&#10;Description automatically generated">
            <a:extLst>
              <a:ext uri="{FF2B5EF4-FFF2-40B4-BE49-F238E27FC236}">
                <a16:creationId xmlns:a16="http://schemas.microsoft.com/office/drawing/2014/main" id="{6CB1BEAE-4E9E-4158-AE70-854E0BDB96D5}"/>
              </a:ext>
            </a:extLst>
          </p:cNvPr>
          <p:cNvPicPr>
            <a:picLocks noChangeAspect="1"/>
          </p:cNvPicPr>
          <p:nvPr/>
        </p:nvPicPr>
        <p:blipFill rotWithShape="1">
          <a:blip r:embed="rId5"/>
          <a:srcRect t="2086"/>
          <a:stretch/>
        </p:blipFill>
        <p:spPr>
          <a:xfrm>
            <a:off x="6189194" y="2982775"/>
            <a:ext cx="2419067" cy="3265034"/>
          </a:xfrm>
          <a:prstGeom prst="rect">
            <a:avLst/>
          </a:prstGeom>
        </p:spPr>
      </p:pic>
      <p:pic>
        <p:nvPicPr>
          <p:cNvPr id="11" name="Picture 8" descr="A picture containing person, sitting, indoor, table&#10;&#10;Description automatically generated">
            <a:extLst>
              <a:ext uri="{FF2B5EF4-FFF2-40B4-BE49-F238E27FC236}">
                <a16:creationId xmlns:a16="http://schemas.microsoft.com/office/drawing/2014/main" id="{D00BBB8D-8FFB-4EEA-9A0C-E9ABCED7C2A8}"/>
              </a:ext>
            </a:extLst>
          </p:cNvPr>
          <p:cNvPicPr>
            <a:picLocks noChangeAspect="1"/>
          </p:cNvPicPr>
          <p:nvPr/>
        </p:nvPicPr>
        <p:blipFill rotWithShape="1">
          <a:blip r:embed="rId6"/>
          <a:srcRect r="3127"/>
          <a:stretch/>
        </p:blipFill>
        <p:spPr>
          <a:xfrm>
            <a:off x="936861" y="2971623"/>
            <a:ext cx="2433294" cy="3283986"/>
          </a:xfrm>
          <a:prstGeom prst="rect">
            <a:avLst/>
          </a:prstGeom>
        </p:spPr>
      </p:pic>
      <p:sp>
        <p:nvSpPr>
          <p:cNvPr id="12" name="Title 12">
            <a:extLst>
              <a:ext uri="{FF2B5EF4-FFF2-40B4-BE49-F238E27FC236}">
                <a16:creationId xmlns:a16="http://schemas.microsoft.com/office/drawing/2014/main" id="{521100AD-AAEA-4B6D-A8C7-FD2E57ED34AB}"/>
              </a:ext>
            </a:extLst>
          </p:cNvPr>
          <p:cNvSpPr>
            <a:spLocks noGrp="1"/>
          </p:cNvSpPr>
          <p:nvPr>
            <p:ph type="title"/>
          </p:nvPr>
        </p:nvSpPr>
        <p:spPr>
          <a:xfrm>
            <a:off x="838199" y="1256965"/>
            <a:ext cx="8204947" cy="1410686"/>
          </a:xfrm>
        </p:spPr>
        <p:txBody>
          <a:bodyPr lIns="91440" tIns="45720" rIns="91440" bIns="45720" anchor="b"/>
          <a:lstStyle/>
          <a:p>
            <a:r>
              <a:rPr lang="en-US" b="1" dirty="0">
                <a:latin typeface="Bahnschrift SEMIBOLD SemiCondensed"/>
              </a:rPr>
              <a:t>Governmental Organization: </a:t>
            </a:r>
            <a:br>
              <a:rPr lang="en-US" b="1" dirty="0">
                <a:latin typeface="Bahnschrift SEMIBOLD SemiCondensed"/>
              </a:rPr>
            </a:br>
            <a:r>
              <a:rPr lang="en-US" b="1" dirty="0">
                <a:latin typeface="Bahnschrift SEMIBOLD SemiCondensed"/>
              </a:rPr>
              <a:t>Metro Parks Tacoma</a:t>
            </a:r>
            <a:endParaRPr lang="en-US" b="1" dirty="0"/>
          </a:p>
        </p:txBody>
      </p:sp>
    </p:spTree>
    <p:extLst>
      <p:ext uri="{BB962C8B-B14F-4D97-AF65-F5344CB8AC3E}">
        <p14:creationId xmlns:p14="http://schemas.microsoft.com/office/powerpoint/2010/main" val="1821682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413C-48C8-41A6-BCA8-2507B15D1A08}"/>
              </a:ext>
            </a:extLst>
          </p:cNvPr>
          <p:cNvSpPr>
            <a:spLocks noGrp="1"/>
          </p:cNvSpPr>
          <p:nvPr>
            <p:ph type="title"/>
          </p:nvPr>
        </p:nvSpPr>
        <p:spPr/>
        <p:txBody>
          <a:bodyPr lIns="91440" tIns="45720" rIns="91440" bIns="45720" anchor="b"/>
          <a:lstStyle/>
          <a:p>
            <a:r>
              <a:rPr lang="en-US" b="1" dirty="0">
                <a:latin typeface="Bahnschrift SemiCondensed"/>
              </a:rPr>
              <a:t>Promotion as Truth Telling</a:t>
            </a:r>
          </a:p>
        </p:txBody>
      </p:sp>
      <p:sp>
        <p:nvSpPr>
          <p:cNvPr id="3" name="Content Placeholder 2">
            <a:extLst>
              <a:ext uri="{FF2B5EF4-FFF2-40B4-BE49-F238E27FC236}">
                <a16:creationId xmlns:a16="http://schemas.microsoft.com/office/drawing/2014/main" id="{6738BF8B-A7A2-40C5-A782-09E1EB55948F}"/>
              </a:ext>
            </a:extLst>
          </p:cNvPr>
          <p:cNvSpPr>
            <a:spLocks noGrp="1"/>
          </p:cNvSpPr>
          <p:nvPr>
            <p:ph idx="1"/>
          </p:nvPr>
        </p:nvSpPr>
        <p:spPr>
          <a:xfrm>
            <a:off x="883800" y="5194169"/>
            <a:ext cx="6871138" cy="778769"/>
          </a:xfrm>
        </p:spPr>
        <p:txBody>
          <a:bodyPr/>
          <a:lstStyle/>
          <a:p>
            <a:r>
              <a:rPr lang="en-US" sz="2000" dirty="0"/>
              <a:t>- Lilla </a:t>
            </a:r>
            <a:r>
              <a:rPr lang="en-US" sz="2000" dirty="0" err="1"/>
              <a:t>Waston</a:t>
            </a:r>
            <a:endParaRPr lang="en-US" sz="2000" dirty="0"/>
          </a:p>
        </p:txBody>
      </p:sp>
      <p:sp>
        <p:nvSpPr>
          <p:cNvPr id="4" name="Text Placeholder 3">
            <a:extLst>
              <a:ext uri="{FF2B5EF4-FFF2-40B4-BE49-F238E27FC236}">
                <a16:creationId xmlns:a16="http://schemas.microsoft.com/office/drawing/2014/main" id="{E4DCE2ED-4701-4193-B2D1-4454E3C38D91}"/>
              </a:ext>
            </a:extLst>
          </p:cNvPr>
          <p:cNvSpPr>
            <a:spLocks noGrp="1"/>
          </p:cNvSpPr>
          <p:nvPr>
            <p:ph type="body" sz="quarter" idx="14"/>
          </p:nvPr>
        </p:nvSpPr>
        <p:spPr>
          <a:xfrm>
            <a:off x="838200" y="3429000"/>
            <a:ext cx="6916738" cy="1765169"/>
          </a:xfrm>
        </p:spPr>
        <p:txBody>
          <a:bodyPr lIns="91440" tIns="45720" rIns="91440" bIns="45720" anchor="t"/>
          <a:lstStyle/>
          <a:p>
            <a:r>
              <a:rPr lang="en-US" sz="2800" b="0" dirty="0">
                <a:latin typeface="Bahnschrift"/>
              </a:rPr>
              <a:t>"If you have come to here to help me you are wasting your time but if you have come because your liberation is bound up with mine, then let us work together."</a:t>
            </a:r>
            <a:endParaRPr lang="en-US" sz="2800" b="0" dirty="0"/>
          </a:p>
        </p:txBody>
      </p:sp>
    </p:spTree>
    <p:extLst>
      <p:ext uri="{BB962C8B-B14F-4D97-AF65-F5344CB8AC3E}">
        <p14:creationId xmlns:p14="http://schemas.microsoft.com/office/powerpoint/2010/main" val="2407847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23C781-801B-4233-B6EB-CD91D4EC32AC}"/>
              </a:ext>
            </a:extLst>
          </p:cNvPr>
          <p:cNvSpPr>
            <a:spLocks noGrp="1"/>
          </p:cNvSpPr>
          <p:nvPr>
            <p:ph type="title"/>
          </p:nvPr>
        </p:nvSpPr>
        <p:spPr>
          <a:xfrm>
            <a:off x="838199" y="1793466"/>
            <a:ext cx="8204947" cy="1275555"/>
          </a:xfrm>
        </p:spPr>
        <p:txBody>
          <a:bodyPr vert="horz" lIns="91440" tIns="45720" rIns="91440" bIns="45720" rtlCol="0" anchor="b">
            <a:normAutofit/>
          </a:bodyPr>
          <a:lstStyle/>
          <a:p>
            <a:r>
              <a:rPr lang="en-US" dirty="0"/>
              <a:t>Cultural Renovation</a:t>
            </a:r>
          </a:p>
        </p:txBody>
      </p:sp>
      <p:sp>
        <p:nvSpPr>
          <p:cNvPr id="4" name="Content Placeholder 3">
            <a:extLst>
              <a:ext uri="{FF2B5EF4-FFF2-40B4-BE49-F238E27FC236}">
                <a16:creationId xmlns:a16="http://schemas.microsoft.com/office/drawing/2014/main" id="{1E4AB782-AE36-4B8B-812E-431139C2DFD7}"/>
              </a:ext>
            </a:extLst>
          </p:cNvPr>
          <p:cNvSpPr>
            <a:spLocks noGrp="1"/>
          </p:cNvSpPr>
          <p:nvPr>
            <p:ph idx="1"/>
          </p:nvPr>
        </p:nvSpPr>
        <p:spPr>
          <a:xfrm>
            <a:off x="2318993" y="3327662"/>
            <a:ext cx="5553255" cy="3028688"/>
          </a:xfrm>
        </p:spPr>
        <p:txBody>
          <a:bodyPr vert="horz" lIns="91440" tIns="45720" rIns="91440" bIns="45720" rtlCol="0" anchor="t">
            <a:noAutofit/>
          </a:bodyPr>
          <a:lstStyle/>
          <a:p>
            <a:pPr marL="285750" indent="-285750">
              <a:buFont typeface="Arial" panose="020B0604020202020204" pitchFamily="34" charset="0"/>
              <a:buChar char="•"/>
            </a:pPr>
            <a:r>
              <a:rPr lang="en-US" dirty="0"/>
              <a:t>We no longer allow ourselves to neglect hyper local priorities even if the regional codes do not directly apply.</a:t>
            </a:r>
          </a:p>
          <a:p>
            <a:pPr marL="285750" indent="-285750">
              <a:buFont typeface="Arial" panose="020B0604020202020204" pitchFamily="34" charset="0"/>
              <a:buChar char="•"/>
            </a:pPr>
            <a:r>
              <a:rPr lang="en-US" dirty="0"/>
              <a:t>We no longer expect perfection when we make attempts to change our systems.</a:t>
            </a:r>
          </a:p>
          <a:p>
            <a:pPr marL="285750" indent="-285750">
              <a:buFont typeface="Arial" panose="020B0604020202020204" pitchFamily="34" charset="0"/>
              <a:buChar char="•"/>
            </a:pPr>
            <a:r>
              <a:rPr lang="en-US" dirty="0"/>
              <a:t>We no longer see competing priorities as a barrier, rather an opportunity to improve in all areas.</a:t>
            </a:r>
          </a:p>
          <a:p>
            <a:pPr marL="285750" indent="-285750">
              <a:buFont typeface="Arial" panose="020B0604020202020204" pitchFamily="34" charset="0"/>
              <a:buChar char="•"/>
            </a:pPr>
            <a:r>
              <a:rPr lang="en-US" dirty="0"/>
              <a:t>We no longer hold the minority in competition with the majority (as is the default for gov. agencies in a democratic context).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Graphic 6" descr="Tools with solid fill">
            <a:extLst>
              <a:ext uri="{FF2B5EF4-FFF2-40B4-BE49-F238E27FC236}">
                <a16:creationId xmlns:a16="http://schemas.microsoft.com/office/drawing/2014/main" id="{67F31118-A5B3-4557-9CB7-9722A941A4F9}"/>
              </a:ext>
            </a:extLst>
          </p:cNvPr>
          <p:cNvPicPr>
            <a:picLocks noGrp="1" noChangeAspect="1"/>
          </p:cNvPicPr>
          <p:nvPr>
            <p:ph type="pic" sz="quarter" idx="4294967295"/>
          </p:nvPr>
        </p:nvPicPr>
        <p:blipFill rotWithShape="1">
          <a:blip r:embed="rId3">
            <a:extLst>
              <a:ext uri="{96DAC541-7B7A-43D3-8B79-37D633B846F1}">
                <asvg:svgBlip xmlns:asvg="http://schemas.microsoft.com/office/drawing/2016/SVG/main" r:embed="rId4"/>
              </a:ext>
            </a:extLst>
          </a:blip>
          <a:srcRect l="9653" r="9653"/>
          <a:stretch/>
        </p:blipFill>
        <p:spPr>
          <a:xfrm>
            <a:off x="970775" y="3245262"/>
            <a:ext cx="1204866" cy="1493086"/>
          </a:xfrm>
          <a:prstGeom prst="rect">
            <a:avLst/>
          </a:prstGeom>
        </p:spPr>
      </p:pic>
    </p:spTree>
    <p:extLst>
      <p:ext uri="{BB962C8B-B14F-4D97-AF65-F5344CB8AC3E}">
        <p14:creationId xmlns:p14="http://schemas.microsoft.com/office/powerpoint/2010/main" val="447648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DC10068-8CF0-4D04-8175-068AAA39592B}"/>
              </a:ext>
            </a:extLst>
          </p:cNvPr>
          <p:cNvSpPr>
            <a:spLocks noGrp="1"/>
          </p:cNvSpPr>
          <p:nvPr>
            <p:ph idx="1"/>
          </p:nvPr>
        </p:nvSpPr>
        <p:spPr>
          <a:xfrm>
            <a:off x="5805029" y="2391127"/>
            <a:ext cx="5312150" cy="3836886"/>
          </a:xfrm>
        </p:spPr>
        <p:txBody>
          <a:bodyPr/>
          <a:lstStyle/>
          <a:p>
            <a:pPr marL="285750" indent="-285750">
              <a:buFont typeface="Arial" panose="020B0604020202020204" pitchFamily="34" charset="0"/>
              <a:buChar char="•"/>
            </a:pPr>
            <a:r>
              <a:rPr lang="en-US" dirty="0"/>
              <a:t>Build on the DEAI work to that will shift organizational culture, policies &amp; procedures, methodology of service delivery and redevelopment of anti-racist practices</a:t>
            </a:r>
          </a:p>
          <a:p>
            <a:pPr marL="285750" indent="-285750">
              <a:buFont typeface="Arial" panose="020B0604020202020204" pitchFamily="34" charset="0"/>
              <a:buChar char="•"/>
            </a:pPr>
            <a:r>
              <a:rPr lang="en-US" dirty="0"/>
              <a:t>Show that when organizations like Metro Parks have achieved workplace inclusivity, both their staff and their end users are much better equipped</a:t>
            </a:r>
          </a:p>
          <a:p>
            <a:pPr marL="285750" indent="-285750">
              <a:buFont typeface="Arial" panose="020B0604020202020204" pitchFamily="34" charset="0"/>
              <a:buChar char="•"/>
            </a:pPr>
            <a:r>
              <a:rPr lang="en-US" dirty="0"/>
              <a:t>Act on the opportunity to resource and model a new normal that is defined by the people impacted by decisions</a:t>
            </a:r>
          </a:p>
        </p:txBody>
      </p:sp>
      <p:pic>
        <p:nvPicPr>
          <p:cNvPr id="12" name="Picture 4" descr="Diagram&#10;&#10;Description automatically generated">
            <a:extLst>
              <a:ext uri="{FF2B5EF4-FFF2-40B4-BE49-F238E27FC236}">
                <a16:creationId xmlns:a16="http://schemas.microsoft.com/office/drawing/2014/main" id="{3E975BFA-A739-42AB-B211-F9F563E3D561}"/>
              </a:ext>
            </a:extLst>
          </p:cNvPr>
          <p:cNvPicPr>
            <a:picLocks noGrp="1" noChangeAspect="1"/>
          </p:cNvPicPr>
          <p:nvPr>
            <p:ph type="pic" sz="quarter" idx="13"/>
          </p:nvPr>
        </p:nvPicPr>
        <p:blipFill rotWithShape="1">
          <a:blip r:embed="rId3"/>
          <a:srcRect t="-23478" r="5977" b="-12117"/>
          <a:stretch/>
        </p:blipFill>
        <p:spPr>
          <a:xfrm>
            <a:off x="735861" y="483750"/>
            <a:ext cx="4753306" cy="5890500"/>
          </a:xfrm>
          <a:prstGeom prst="rect">
            <a:avLst/>
          </a:prstGeom>
        </p:spPr>
      </p:pic>
    </p:spTree>
    <p:extLst>
      <p:ext uri="{BB962C8B-B14F-4D97-AF65-F5344CB8AC3E}">
        <p14:creationId xmlns:p14="http://schemas.microsoft.com/office/powerpoint/2010/main" val="424500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C37318B-29A6-4557-B101-34CDADDF2F89}"/>
              </a:ext>
            </a:extLst>
          </p:cNvPr>
          <p:cNvSpPr>
            <a:spLocks noGrp="1"/>
          </p:cNvSpPr>
          <p:nvPr>
            <p:ph type="title"/>
          </p:nvPr>
        </p:nvSpPr>
        <p:spPr>
          <a:xfrm>
            <a:off x="4908331" y="1642251"/>
            <a:ext cx="6865885" cy="1410686"/>
          </a:xfrm>
        </p:spPr>
        <p:txBody>
          <a:bodyPr lIns="91440" tIns="45720" rIns="91440" bIns="45720">
            <a:normAutofit/>
          </a:bodyPr>
          <a:lstStyle/>
          <a:p>
            <a:r>
              <a:rPr lang="en-US" b="1" dirty="0">
                <a:latin typeface="Bahnschrift SEMIBOLD SemiCondensed"/>
              </a:rPr>
              <a:t>The Internal Shift</a:t>
            </a:r>
            <a:r>
              <a:rPr lang="en-US" dirty="0">
                <a:latin typeface="Bahnschrift SEMIBOLD SemiCondensed"/>
              </a:rPr>
              <a:t> </a:t>
            </a:r>
            <a:endParaRPr lang="en-US" dirty="0"/>
          </a:p>
        </p:txBody>
      </p:sp>
      <p:sp>
        <p:nvSpPr>
          <p:cNvPr id="17" name="Content Placeholder 16">
            <a:extLst>
              <a:ext uri="{FF2B5EF4-FFF2-40B4-BE49-F238E27FC236}">
                <a16:creationId xmlns:a16="http://schemas.microsoft.com/office/drawing/2014/main" id="{4A1C27BD-07D3-4EDC-8FAC-D71824C3A5FD}"/>
              </a:ext>
            </a:extLst>
          </p:cNvPr>
          <p:cNvSpPr>
            <a:spLocks noGrp="1"/>
          </p:cNvSpPr>
          <p:nvPr>
            <p:ph idx="1"/>
          </p:nvPr>
        </p:nvSpPr>
        <p:spPr>
          <a:xfrm>
            <a:off x="4908331" y="3188886"/>
            <a:ext cx="6865885" cy="2799602"/>
          </a:xfrm>
        </p:spPr>
        <p:txBody>
          <a:bodyPr lIns="91440" tIns="45720" rIns="91440" bIns="45720" anchor="t">
            <a:normAutofit/>
          </a:bodyPr>
          <a:lstStyle/>
          <a:p>
            <a:r>
              <a:rPr lang="en-US" sz="2000" dirty="0">
                <a:latin typeface="Bahnschrift SemiCondensed"/>
              </a:rPr>
              <a:t>Leaders set, guide, and are responsible for the trajectory of the organizations they serve. Good, bad, or indifferent, leaders have the positional power to decide how the organization will respond to pivot and move through this tumultuous time. </a:t>
            </a:r>
            <a:endParaRPr lang="en-US" dirty="0"/>
          </a:p>
          <a:p>
            <a:r>
              <a:rPr lang="en-US" sz="2000" dirty="0">
                <a:latin typeface="Bahnschrift SemiCondensed"/>
              </a:rPr>
              <a:t>Now is the time for leaders to carefully explore and answer some critical questions that will set the tone and direction for their organization.</a:t>
            </a:r>
            <a:endParaRPr lang="en-US" dirty="0">
              <a:latin typeface="Bahnschrift SemiCondensed"/>
            </a:endParaRPr>
          </a:p>
        </p:txBody>
      </p:sp>
      <p:pic>
        <p:nvPicPr>
          <p:cNvPr id="3" name="Picture 3">
            <a:extLst>
              <a:ext uri="{FF2B5EF4-FFF2-40B4-BE49-F238E27FC236}">
                <a16:creationId xmlns:a16="http://schemas.microsoft.com/office/drawing/2014/main" id="{EEB7628D-927C-4263-B93D-A00A5DD8808D}"/>
              </a:ext>
            </a:extLst>
          </p:cNvPr>
          <p:cNvPicPr>
            <a:picLocks noChangeAspect="1"/>
          </p:cNvPicPr>
          <p:nvPr/>
        </p:nvPicPr>
        <p:blipFill>
          <a:blip r:embed="rId3"/>
          <a:stretch>
            <a:fillRect/>
          </a:stretch>
        </p:blipFill>
        <p:spPr>
          <a:xfrm>
            <a:off x="724936" y="2695479"/>
            <a:ext cx="3359059" cy="1721635"/>
          </a:xfrm>
          <a:prstGeom prst="rect">
            <a:avLst/>
          </a:prstGeom>
        </p:spPr>
      </p:pic>
      <p:pic>
        <p:nvPicPr>
          <p:cNvPr id="5" name="Picture 5">
            <a:extLst>
              <a:ext uri="{FF2B5EF4-FFF2-40B4-BE49-F238E27FC236}">
                <a16:creationId xmlns:a16="http://schemas.microsoft.com/office/drawing/2014/main" id="{70DA4748-B869-4A9C-AB7C-6AAA04DEAD3B}"/>
              </a:ext>
            </a:extLst>
          </p:cNvPr>
          <p:cNvPicPr>
            <a:picLocks noChangeAspect="1"/>
          </p:cNvPicPr>
          <p:nvPr/>
        </p:nvPicPr>
        <p:blipFill rotWithShape="1">
          <a:blip r:embed="rId4"/>
          <a:srcRect t="10650" b="9113"/>
          <a:stretch/>
        </p:blipFill>
        <p:spPr>
          <a:xfrm>
            <a:off x="724937" y="4733984"/>
            <a:ext cx="3359060" cy="1692167"/>
          </a:xfrm>
          <a:prstGeom prst="rect">
            <a:avLst/>
          </a:prstGeom>
        </p:spPr>
      </p:pic>
      <p:pic>
        <p:nvPicPr>
          <p:cNvPr id="4" name="Picture 4" descr="A picture containing text, clipart&#10;&#10;Description automatically generated">
            <a:extLst>
              <a:ext uri="{FF2B5EF4-FFF2-40B4-BE49-F238E27FC236}">
                <a16:creationId xmlns:a16="http://schemas.microsoft.com/office/drawing/2014/main" id="{9074288A-DC9D-4EF7-95CB-2FE13CD3DFEE}"/>
              </a:ext>
            </a:extLst>
          </p:cNvPr>
          <p:cNvPicPr>
            <a:picLocks noChangeAspect="1"/>
          </p:cNvPicPr>
          <p:nvPr/>
        </p:nvPicPr>
        <p:blipFill>
          <a:blip r:embed="rId5"/>
          <a:stretch>
            <a:fillRect/>
          </a:stretch>
        </p:blipFill>
        <p:spPr>
          <a:xfrm>
            <a:off x="724936" y="778911"/>
            <a:ext cx="3359059" cy="1378982"/>
          </a:xfrm>
          <a:prstGeom prst="rect">
            <a:avLst/>
          </a:prstGeom>
        </p:spPr>
      </p:pic>
    </p:spTree>
    <p:extLst>
      <p:ext uri="{BB962C8B-B14F-4D97-AF65-F5344CB8AC3E}">
        <p14:creationId xmlns:p14="http://schemas.microsoft.com/office/powerpoint/2010/main" val="1780900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C37318B-29A6-4557-B101-34CDADDF2F89}"/>
              </a:ext>
            </a:extLst>
          </p:cNvPr>
          <p:cNvSpPr>
            <a:spLocks noGrp="1"/>
          </p:cNvSpPr>
          <p:nvPr>
            <p:ph type="title"/>
          </p:nvPr>
        </p:nvSpPr>
        <p:spPr>
          <a:xfrm>
            <a:off x="838199" y="2373085"/>
            <a:ext cx="8204947" cy="711323"/>
          </a:xfrm>
        </p:spPr>
        <p:txBody>
          <a:bodyPr vert="horz" lIns="91440" tIns="45720" rIns="91440" bIns="45720" rtlCol="0" anchor="ctr">
            <a:normAutofit/>
          </a:bodyPr>
          <a:lstStyle/>
          <a:p>
            <a:r>
              <a:rPr lang="en-US"/>
              <a:t>Codifying Promotion</a:t>
            </a:r>
            <a:endParaRPr lang="en-US" dirty="0"/>
          </a:p>
        </p:txBody>
      </p:sp>
      <p:sp>
        <p:nvSpPr>
          <p:cNvPr id="133" name="Content Placeholder 132">
            <a:extLst>
              <a:ext uri="{FF2B5EF4-FFF2-40B4-BE49-F238E27FC236}">
                <a16:creationId xmlns:a16="http://schemas.microsoft.com/office/drawing/2014/main" id="{31509A23-3BBF-4C90-B22E-0E29572DA259}"/>
              </a:ext>
            </a:extLst>
          </p:cNvPr>
          <p:cNvSpPr>
            <a:spLocks noGrp="1"/>
          </p:cNvSpPr>
          <p:nvPr>
            <p:ph idx="1"/>
          </p:nvPr>
        </p:nvSpPr>
        <p:spPr>
          <a:xfrm>
            <a:off x="838201" y="3381708"/>
            <a:ext cx="5716902" cy="711324"/>
          </a:xfrm>
        </p:spPr>
        <p:txBody>
          <a:bodyPr lIns="91440" tIns="45720" rIns="91440" bIns="45720" anchor="t"/>
          <a:lstStyle/>
          <a:p>
            <a:r>
              <a:rPr lang="en-US" b="1" dirty="0"/>
              <a:t>Metro Parks Tacoma Board Resolution Addressing Racism – </a:t>
            </a:r>
            <a:br>
              <a:rPr lang="en-US" b="1" dirty="0"/>
            </a:br>
            <a:r>
              <a:rPr lang="en-US" b="1" dirty="0"/>
              <a:t>RESOLUTION NO. R32-20</a:t>
            </a:r>
          </a:p>
          <a:p>
            <a:endParaRPr lang="en-US" b="1" dirty="0"/>
          </a:p>
          <a:p>
            <a:endParaRPr lang="en-US" b="1" dirty="0"/>
          </a:p>
        </p:txBody>
      </p:sp>
      <p:graphicFrame>
        <p:nvGraphicFramePr>
          <p:cNvPr id="15" name="TextBox 6">
            <a:extLst>
              <a:ext uri="{FF2B5EF4-FFF2-40B4-BE49-F238E27FC236}">
                <a16:creationId xmlns:a16="http://schemas.microsoft.com/office/drawing/2014/main" id="{35314FDC-B681-41CF-B059-2C1039EA8E44}"/>
              </a:ext>
            </a:extLst>
          </p:cNvPr>
          <p:cNvGraphicFramePr/>
          <p:nvPr>
            <p:extLst>
              <p:ext uri="{D42A27DB-BD31-4B8C-83A1-F6EECF244321}">
                <p14:modId xmlns:p14="http://schemas.microsoft.com/office/powerpoint/2010/main" val="1283404731"/>
              </p:ext>
            </p:extLst>
          </p:nvPr>
        </p:nvGraphicFramePr>
        <p:xfrm>
          <a:off x="936588" y="4093032"/>
          <a:ext cx="5624633" cy="1640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132">
            <a:extLst>
              <a:ext uri="{FF2B5EF4-FFF2-40B4-BE49-F238E27FC236}">
                <a16:creationId xmlns:a16="http://schemas.microsoft.com/office/drawing/2014/main" id="{00958583-BA75-4F7A-ACFF-4A5A5FC43BF7}"/>
              </a:ext>
            </a:extLst>
          </p:cNvPr>
          <p:cNvSpPr txBox="1">
            <a:spLocks/>
          </p:cNvSpPr>
          <p:nvPr/>
        </p:nvSpPr>
        <p:spPr>
          <a:xfrm>
            <a:off x="838199" y="5838445"/>
            <a:ext cx="5867401" cy="606105"/>
          </a:xfrm>
          <a:prstGeom prst="rect">
            <a:avLst/>
          </a:prstGeom>
        </p:spPr>
        <p:txBody>
          <a:bodyPr lIns="91440" tIns="45720" rIns="91440" bIns="45720" anchor="t"/>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1600" dirty="0">
                <a:solidFill>
                  <a:srgbClr val="EF8A25"/>
                </a:solidFill>
              </a:rPr>
              <a:t>How will the end-users, non-users and new users hold us accountable to this stated goals?</a:t>
            </a:r>
            <a:endParaRPr lang="en-US" sz="1600" dirty="0"/>
          </a:p>
          <a:p>
            <a:endParaRPr lang="en-US" sz="1600" dirty="0"/>
          </a:p>
        </p:txBody>
      </p:sp>
    </p:spTree>
    <p:extLst>
      <p:ext uri="{BB962C8B-B14F-4D97-AF65-F5344CB8AC3E}">
        <p14:creationId xmlns:p14="http://schemas.microsoft.com/office/powerpoint/2010/main" val="1104829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2AB9B03-1368-4325-8785-994587E1BBBD}"/>
              </a:ext>
            </a:extLst>
          </p:cNvPr>
          <p:cNvPicPr>
            <a:picLocks noChangeAspect="1"/>
          </p:cNvPicPr>
          <p:nvPr/>
        </p:nvPicPr>
        <p:blipFill rotWithShape="1">
          <a:blip r:embed="rId3"/>
          <a:srcRect l="1992" t="5454" r="1992" b="5227"/>
          <a:stretch/>
        </p:blipFill>
        <p:spPr>
          <a:xfrm>
            <a:off x="585949" y="2231229"/>
            <a:ext cx="6509374" cy="3539878"/>
          </a:xfrm>
          <a:prstGeom prst="rect">
            <a:avLst/>
          </a:prstGeom>
        </p:spPr>
      </p:pic>
      <p:sp>
        <p:nvSpPr>
          <p:cNvPr id="7" name="Title 6">
            <a:extLst>
              <a:ext uri="{FF2B5EF4-FFF2-40B4-BE49-F238E27FC236}">
                <a16:creationId xmlns:a16="http://schemas.microsoft.com/office/drawing/2014/main" id="{8B4C041C-AC17-4B90-9D0C-EA26B7A73E11}"/>
              </a:ext>
            </a:extLst>
          </p:cNvPr>
          <p:cNvSpPr>
            <a:spLocks noGrp="1"/>
          </p:cNvSpPr>
          <p:nvPr>
            <p:ph type="title"/>
          </p:nvPr>
        </p:nvSpPr>
        <p:spPr>
          <a:xfrm>
            <a:off x="7430814" y="1793466"/>
            <a:ext cx="4343402" cy="1175977"/>
          </a:xfrm>
        </p:spPr>
        <p:txBody>
          <a:bodyPr/>
          <a:lstStyle/>
          <a:p>
            <a:r>
              <a:rPr lang="en-US" sz="2000" dirty="0"/>
              <a:t>Employers can use the following tips to help build a positive corporate culture at their workplace:</a:t>
            </a:r>
          </a:p>
        </p:txBody>
      </p:sp>
      <p:sp>
        <p:nvSpPr>
          <p:cNvPr id="8" name="Content Placeholder 7">
            <a:extLst>
              <a:ext uri="{FF2B5EF4-FFF2-40B4-BE49-F238E27FC236}">
                <a16:creationId xmlns:a16="http://schemas.microsoft.com/office/drawing/2014/main" id="{5CE84B7E-55AF-4F89-8116-0C2D47744899}"/>
              </a:ext>
            </a:extLst>
          </p:cNvPr>
          <p:cNvSpPr>
            <a:spLocks noGrp="1"/>
          </p:cNvSpPr>
          <p:nvPr>
            <p:ph idx="1"/>
          </p:nvPr>
        </p:nvSpPr>
        <p:spPr>
          <a:xfrm>
            <a:off x="7430814" y="3129699"/>
            <a:ext cx="4343402" cy="3226651"/>
          </a:xfrm>
        </p:spPr>
        <p:txBody>
          <a:bodyPr/>
          <a:lstStyle/>
          <a:p>
            <a:pPr marL="342900" indent="-342900">
              <a:buFont typeface="+mj-lt"/>
              <a:buAutoNum type="arabicPeriod"/>
            </a:pPr>
            <a:r>
              <a:rPr lang="en-US" dirty="0"/>
              <a:t>Emphasis on employee wellness.…</a:t>
            </a:r>
          </a:p>
          <a:p>
            <a:pPr marL="342900" indent="-342900">
              <a:buFont typeface="+mj-lt"/>
              <a:buAutoNum type="arabicPeriod"/>
            </a:pPr>
            <a:r>
              <a:rPr lang="en-US" dirty="0"/>
              <a:t>Grow off your current culture.…</a:t>
            </a:r>
          </a:p>
          <a:p>
            <a:pPr marL="342900" indent="-342900">
              <a:buFont typeface="+mj-lt"/>
              <a:buAutoNum type="arabicPeriod"/>
            </a:pPr>
            <a:r>
              <a:rPr lang="en-US" dirty="0"/>
              <a:t>Provide meaning.…</a:t>
            </a:r>
          </a:p>
          <a:p>
            <a:pPr marL="342900" indent="-342900">
              <a:buFont typeface="+mj-lt"/>
              <a:buAutoNum type="arabicPeriod"/>
            </a:pPr>
            <a:r>
              <a:rPr lang="en-US" dirty="0"/>
              <a:t>Create goals.…</a:t>
            </a:r>
          </a:p>
          <a:p>
            <a:pPr marL="342900" indent="-342900">
              <a:buFont typeface="+mj-lt"/>
              <a:buAutoNum type="arabicPeriod"/>
            </a:pPr>
            <a:r>
              <a:rPr lang="en-US" dirty="0"/>
              <a:t>Encourage positivity.…</a:t>
            </a:r>
          </a:p>
          <a:p>
            <a:pPr marL="342900" indent="-342900">
              <a:buFont typeface="+mj-lt"/>
              <a:buAutoNum type="arabicPeriod"/>
            </a:pPr>
            <a:r>
              <a:rPr lang="en-US" dirty="0"/>
              <a:t>Foster social connections.…</a:t>
            </a:r>
          </a:p>
          <a:p>
            <a:pPr marL="342900" indent="-342900">
              <a:buFont typeface="+mj-lt"/>
              <a:buAutoNum type="arabicPeriod"/>
            </a:pPr>
            <a:r>
              <a:rPr lang="en-US" dirty="0"/>
              <a:t>Listen....</a:t>
            </a:r>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526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B3EB750-DA81-4235-9839-41917ECFE6F0}"/>
              </a:ext>
            </a:extLst>
          </p:cNvPr>
          <p:cNvSpPr>
            <a:spLocks noGrp="1"/>
          </p:cNvSpPr>
          <p:nvPr>
            <p:ph type="body" sz="quarter" idx="14"/>
          </p:nvPr>
        </p:nvSpPr>
        <p:spPr>
          <a:xfrm>
            <a:off x="1550282" y="2783931"/>
            <a:ext cx="5317142" cy="601663"/>
          </a:xfrm>
        </p:spPr>
        <p:txBody>
          <a:bodyPr/>
          <a:lstStyle/>
          <a:p>
            <a:pPr algn="ctr"/>
            <a:r>
              <a:rPr lang="en-US" sz="6000" spc="350" dirty="0">
                <a:solidFill>
                  <a:schemeClr val="bg1"/>
                </a:solidFill>
              </a:rPr>
              <a:t>PROMOTION</a:t>
            </a:r>
          </a:p>
        </p:txBody>
      </p:sp>
      <p:sp>
        <p:nvSpPr>
          <p:cNvPr id="10" name="Text Placeholder 9">
            <a:extLst>
              <a:ext uri="{FF2B5EF4-FFF2-40B4-BE49-F238E27FC236}">
                <a16:creationId xmlns:a16="http://schemas.microsoft.com/office/drawing/2014/main" id="{D30E26C0-2F61-4BFE-A151-F042416CB2B5}"/>
              </a:ext>
            </a:extLst>
          </p:cNvPr>
          <p:cNvSpPr>
            <a:spLocks noGrp="1"/>
          </p:cNvSpPr>
          <p:nvPr>
            <p:ph type="body" sz="quarter" idx="17"/>
          </p:nvPr>
        </p:nvSpPr>
        <p:spPr>
          <a:xfrm>
            <a:off x="1887861" y="2455699"/>
            <a:ext cx="4140938" cy="261610"/>
          </a:xfrm>
        </p:spPr>
        <p:txBody>
          <a:bodyPr/>
          <a:lstStyle/>
          <a:p>
            <a:pPr algn="ctr"/>
            <a:r>
              <a:rPr lang="en-US" sz="1600" spc="500" dirty="0"/>
              <a:t>PART FOUR</a:t>
            </a:r>
          </a:p>
        </p:txBody>
      </p:sp>
      <p:pic>
        <p:nvPicPr>
          <p:cNvPr id="11" name="Picture 10">
            <a:extLst>
              <a:ext uri="{FF2B5EF4-FFF2-40B4-BE49-F238E27FC236}">
                <a16:creationId xmlns:a16="http://schemas.microsoft.com/office/drawing/2014/main" id="{5C086412-ADFE-4C50-A9B3-745AB5209E57}"/>
              </a:ext>
            </a:extLst>
          </p:cNvPr>
          <p:cNvPicPr>
            <a:picLocks noChangeAspect="1"/>
          </p:cNvPicPr>
          <p:nvPr/>
        </p:nvPicPr>
        <p:blipFill>
          <a:blip r:embed="rId2"/>
          <a:srcRect/>
          <a:stretch/>
        </p:blipFill>
        <p:spPr>
          <a:xfrm>
            <a:off x="2435774" y="5176747"/>
            <a:ext cx="3045112" cy="879276"/>
          </a:xfrm>
          <a:prstGeom prst="rect">
            <a:avLst/>
          </a:prstGeom>
        </p:spPr>
      </p:pic>
      <p:sp>
        <p:nvSpPr>
          <p:cNvPr id="35" name="Rectangle 34">
            <a:extLst>
              <a:ext uri="{FF2B5EF4-FFF2-40B4-BE49-F238E27FC236}">
                <a16:creationId xmlns:a16="http://schemas.microsoft.com/office/drawing/2014/main" id="{3F6FC855-12B8-42D1-9072-4586A02286DF}"/>
              </a:ext>
            </a:extLst>
          </p:cNvPr>
          <p:cNvSpPr/>
          <p:nvPr/>
        </p:nvSpPr>
        <p:spPr>
          <a:xfrm>
            <a:off x="8524663" y="4039340"/>
            <a:ext cx="185425" cy="253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8">
            <a:extLst>
              <a:ext uri="{FF2B5EF4-FFF2-40B4-BE49-F238E27FC236}">
                <a16:creationId xmlns:a16="http://schemas.microsoft.com/office/drawing/2014/main" id="{7058A8E2-2377-4F17-9AE0-9587011A9191}"/>
              </a:ext>
            </a:extLst>
          </p:cNvPr>
          <p:cNvSpPr txBox="1">
            <a:spLocks/>
          </p:cNvSpPr>
          <p:nvPr/>
        </p:nvSpPr>
        <p:spPr>
          <a:xfrm>
            <a:off x="8598275" y="2463601"/>
            <a:ext cx="1787401" cy="3354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rgbClr val="EF8A25"/>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TEAM MEMBERS</a:t>
            </a:r>
          </a:p>
        </p:txBody>
      </p:sp>
      <p:cxnSp>
        <p:nvCxnSpPr>
          <p:cNvPr id="41" name="Straight Connector 40">
            <a:extLst>
              <a:ext uri="{FF2B5EF4-FFF2-40B4-BE49-F238E27FC236}">
                <a16:creationId xmlns:a16="http://schemas.microsoft.com/office/drawing/2014/main" id="{1A6A472E-EAF5-4B93-B12A-4748935C8CCF}"/>
              </a:ext>
            </a:extLst>
          </p:cNvPr>
          <p:cNvCxnSpPr>
            <a:cxnSpLocks/>
          </p:cNvCxnSpPr>
          <p:nvPr/>
        </p:nvCxnSpPr>
        <p:spPr>
          <a:xfrm flipV="1">
            <a:off x="8453311" y="2796776"/>
            <a:ext cx="0" cy="3629121"/>
          </a:xfrm>
          <a:prstGeom prst="line">
            <a:avLst/>
          </a:prstGeom>
          <a:ln w="38100">
            <a:solidFill>
              <a:srgbClr val="EF8A25"/>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501F74F-A2BA-4D98-8310-8C1F4BB14162}"/>
              </a:ext>
            </a:extLst>
          </p:cNvPr>
          <p:cNvSpPr txBox="1"/>
          <p:nvPr/>
        </p:nvSpPr>
        <p:spPr>
          <a:xfrm>
            <a:off x="9975913" y="4094099"/>
            <a:ext cx="1787396" cy="646331"/>
          </a:xfrm>
          <a:prstGeom prst="rect">
            <a:avLst/>
          </a:prstGeom>
          <a:noFill/>
        </p:spPr>
        <p:txBody>
          <a:bodyPr wrap="square" lIns="91440" tIns="45720" rIns="91440" bIns="45720" anchor="t">
            <a:spAutoFit/>
          </a:bodyPr>
          <a:lstStyle/>
          <a:p>
            <a:r>
              <a:rPr lang="en-US" sz="1200" dirty="0">
                <a:solidFill>
                  <a:srgbClr val="1B476B"/>
                </a:solidFill>
                <a:latin typeface="Bahnschrift SemiBold semiCondensed" panose="020B0502040204020203" pitchFamily="34" charset="0"/>
              </a:rPr>
              <a:t>Delia Flores</a:t>
            </a:r>
            <a:endParaRPr lang="en-US" sz="1200" dirty="0">
              <a:solidFill>
                <a:srgbClr val="1B476B"/>
              </a:solidFill>
              <a:latin typeface="Bahnschrift SemiBold semiCondensed" panose="020B0502040204020203" pitchFamily="34" charset="0"/>
              <a:cs typeface="Calibri"/>
            </a:endParaRPr>
          </a:p>
          <a:p>
            <a:r>
              <a:rPr lang="en-US" sz="1200" dirty="0">
                <a:solidFill>
                  <a:srgbClr val="1B476B"/>
                </a:solidFill>
                <a:latin typeface="Bahnschrift SemiBold semiCondensed" panose="020B0502040204020203" pitchFamily="34" charset="0"/>
              </a:rPr>
              <a:t>Abigail </a:t>
            </a:r>
            <a:r>
              <a:rPr lang="en-US" sz="1200" dirty="0" err="1">
                <a:solidFill>
                  <a:srgbClr val="1B476B"/>
                </a:solidFill>
                <a:latin typeface="Bahnschrift SemiBold semiCondensed" panose="020B0502040204020203" pitchFamily="34" charset="0"/>
              </a:rPr>
              <a:t>Vizcarra</a:t>
            </a:r>
            <a:r>
              <a:rPr lang="en-US" sz="1200" dirty="0">
                <a:solidFill>
                  <a:srgbClr val="1B476B"/>
                </a:solidFill>
                <a:latin typeface="Bahnschrift SemiBold semiCondensed" panose="020B0502040204020203" pitchFamily="34" charset="0"/>
              </a:rPr>
              <a:t> Perez</a:t>
            </a:r>
            <a:endParaRPr lang="en-US" sz="1200" dirty="0">
              <a:solidFill>
                <a:srgbClr val="1B476B"/>
              </a:solidFill>
              <a:latin typeface="Bahnschrift SemiBold semiCondensed" panose="020B0502040204020203" pitchFamily="34" charset="0"/>
              <a:cs typeface="Calibri"/>
            </a:endParaRPr>
          </a:p>
          <a:p>
            <a:r>
              <a:rPr lang="en-US" sz="1200" dirty="0">
                <a:solidFill>
                  <a:srgbClr val="1B476B"/>
                </a:solidFill>
                <a:latin typeface="Bahnschrift SemiBold semiCondensed" panose="020B0502040204020203" pitchFamily="34" charset="0"/>
              </a:rPr>
              <a:t>Courtney </a:t>
            </a:r>
            <a:r>
              <a:rPr lang="en-US" sz="1200" dirty="0" err="1">
                <a:solidFill>
                  <a:srgbClr val="1B476B"/>
                </a:solidFill>
                <a:latin typeface="Bahnschrift SemiBold semiCondensed" panose="020B0502040204020203" pitchFamily="34" charset="0"/>
              </a:rPr>
              <a:t>Acoff</a:t>
            </a:r>
            <a:endParaRPr lang="en-US" sz="1200" dirty="0">
              <a:solidFill>
                <a:srgbClr val="1B476B"/>
              </a:solidFill>
              <a:latin typeface="Bahnschrift SemiBold semiCondensed" panose="020B0502040204020203" pitchFamily="34" charset="0"/>
              <a:cs typeface="Calibri"/>
            </a:endParaRPr>
          </a:p>
        </p:txBody>
      </p:sp>
      <p:pic>
        <p:nvPicPr>
          <p:cNvPr id="3" name="Picture 3">
            <a:extLst>
              <a:ext uri="{FF2B5EF4-FFF2-40B4-BE49-F238E27FC236}">
                <a16:creationId xmlns:a16="http://schemas.microsoft.com/office/drawing/2014/main" id="{1D5D79EE-1D0E-4857-AF09-224A8B3373CF}"/>
              </a:ext>
            </a:extLst>
          </p:cNvPr>
          <p:cNvPicPr>
            <a:picLocks noChangeAspect="1"/>
          </p:cNvPicPr>
          <p:nvPr/>
        </p:nvPicPr>
        <p:blipFill>
          <a:blip r:embed="rId3"/>
          <a:stretch>
            <a:fillRect/>
          </a:stretch>
        </p:blipFill>
        <p:spPr>
          <a:xfrm>
            <a:off x="8810052" y="4094099"/>
            <a:ext cx="1063422" cy="530149"/>
          </a:xfrm>
          <a:prstGeom prst="rect">
            <a:avLst/>
          </a:prstGeom>
        </p:spPr>
      </p:pic>
      <p:sp>
        <p:nvSpPr>
          <p:cNvPr id="4" name="TextBox 3">
            <a:extLst>
              <a:ext uri="{FF2B5EF4-FFF2-40B4-BE49-F238E27FC236}">
                <a16:creationId xmlns:a16="http://schemas.microsoft.com/office/drawing/2014/main" id="{87153876-ED2C-4757-AB29-C783F1E18FF0}"/>
              </a:ext>
            </a:extLst>
          </p:cNvPr>
          <p:cNvSpPr txBox="1"/>
          <p:nvPr/>
        </p:nvSpPr>
        <p:spPr>
          <a:xfrm>
            <a:off x="9975913" y="5012436"/>
            <a:ext cx="19032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B476B"/>
                </a:solidFill>
                <a:latin typeface="Bahnschrift SemiBold semiCondensed" panose="020B0502040204020203" pitchFamily="34" charset="0"/>
                <a:cs typeface="Segoe UI"/>
              </a:rPr>
              <a:t>Sherese Gamble​</a:t>
            </a:r>
          </a:p>
        </p:txBody>
      </p:sp>
      <p:sp>
        <p:nvSpPr>
          <p:cNvPr id="5" name="TextBox 4">
            <a:extLst>
              <a:ext uri="{FF2B5EF4-FFF2-40B4-BE49-F238E27FC236}">
                <a16:creationId xmlns:a16="http://schemas.microsoft.com/office/drawing/2014/main" id="{D8F6E1C6-C281-4040-9027-CC4FA17BAD2F}"/>
              </a:ext>
            </a:extLst>
          </p:cNvPr>
          <p:cNvSpPr txBox="1"/>
          <p:nvPr/>
        </p:nvSpPr>
        <p:spPr>
          <a:xfrm>
            <a:off x="9975913" y="5811481"/>
            <a:ext cx="16781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1B476B"/>
                </a:solidFill>
                <a:latin typeface="Bahnschrift SemiBold semiCondensed" panose="020B0502040204020203" pitchFamily="34" charset="0"/>
                <a:cs typeface="Segoe UI"/>
              </a:rPr>
              <a:t>Jaime Prothro</a:t>
            </a:r>
          </a:p>
          <a:p>
            <a:r>
              <a:rPr lang="en-US" sz="1200" dirty="0">
                <a:solidFill>
                  <a:srgbClr val="1B476B"/>
                </a:solidFill>
                <a:latin typeface="Bahnschrift SemiBold semiCondensed" panose="020B0502040204020203" pitchFamily="34" charset="0"/>
                <a:cs typeface="Segoe UI"/>
              </a:rPr>
              <a:t>Kristina Cintron</a:t>
            </a:r>
          </a:p>
        </p:txBody>
      </p:sp>
      <p:pic>
        <p:nvPicPr>
          <p:cNvPr id="2" name="Picture 5">
            <a:extLst>
              <a:ext uri="{FF2B5EF4-FFF2-40B4-BE49-F238E27FC236}">
                <a16:creationId xmlns:a16="http://schemas.microsoft.com/office/drawing/2014/main" id="{CD253A48-93C0-41A2-9372-B4BE7C69DB9D}"/>
              </a:ext>
            </a:extLst>
          </p:cNvPr>
          <p:cNvPicPr>
            <a:picLocks noChangeAspect="1"/>
          </p:cNvPicPr>
          <p:nvPr/>
        </p:nvPicPr>
        <p:blipFill>
          <a:blip r:embed="rId4"/>
          <a:stretch>
            <a:fillRect/>
          </a:stretch>
        </p:blipFill>
        <p:spPr>
          <a:xfrm>
            <a:off x="8820091" y="5858273"/>
            <a:ext cx="1043690" cy="384095"/>
          </a:xfrm>
          <a:prstGeom prst="rect">
            <a:avLst/>
          </a:prstGeom>
        </p:spPr>
      </p:pic>
      <p:pic>
        <p:nvPicPr>
          <p:cNvPr id="8" name="Picture 8" descr="Logo, company name&#10;&#10;Description automatically generated">
            <a:extLst>
              <a:ext uri="{FF2B5EF4-FFF2-40B4-BE49-F238E27FC236}">
                <a16:creationId xmlns:a16="http://schemas.microsoft.com/office/drawing/2014/main" id="{204CAF36-9071-4AFD-BF85-C744A9360F0A}"/>
              </a:ext>
            </a:extLst>
          </p:cNvPr>
          <p:cNvPicPr>
            <a:picLocks noChangeAspect="1"/>
          </p:cNvPicPr>
          <p:nvPr/>
        </p:nvPicPr>
        <p:blipFill>
          <a:blip r:embed="rId5"/>
          <a:stretch>
            <a:fillRect/>
          </a:stretch>
        </p:blipFill>
        <p:spPr>
          <a:xfrm>
            <a:off x="8820091" y="4979293"/>
            <a:ext cx="1079911" cy="438849"/>
          </a:xfrm>
          <a:prstGeom prst="rect">
            <a:avLst/>
          </a:prstGeom>
        </p:spPr>
      </p:pic>
      <p:pic>
        <p:nvPicPr>
          <p:cNvPr id="6" name="Picture 2">
            <a:extLst>
              <a:ext uri="{FF2B5EF4-FFF2-40B4-BE49-F238E27FC236}">
                <a16:creationId xmlns:a16="http://schemas.microsoft.com/office/drawing/2014/main" id="{57F842FE-170B-47AF-9D0C-FD99B7D39D8D}"/>
              </a:ext>
            </a:extLst>
          </p:cNvPr>
          <p:cNvPicPr>
            <a:picLocks noChangeAspect="1"/>
          </p:cNvPicPr>
          <p:nvPr/>
        </p:nvPicPr>
        <p:blipFill>
          <a:blip r:embed="rId6"/>
          <a:stretch>
            <a:fillRect/>
          </a:stretch>
        </p:blipFill>
        <p:spPr>
          <a:xfrm>
            <a:off x="8820562" y="2922801"/>
            <a:ext cx="1033573" cy="1000925"/>
          </a:xfrm>
          <a:prstGeom prst="rect">
            <a:avLst/>
          </a:prstGeom>
        </p:spPr>
      </p:pic>
      <p:sp>
        <p:nvSpPr>
          <p:cNvPr id="16" name="TextBox 15">
            <a:extLst>
              <a:ext uri="{FF2B5EF4-FFF2-40B4-BE49-F238E27FC236}">
                <a16:creationId xmlns:a16="http://schemas.microsoft.com/office/drawing/2014/main" id="{61F0EDF2-8B48-4F10-80E8-B17A0EE1FDA7}"/>
              </a:ext>
            </a:extLst>
          </p:cNvPr>
          <p:cNvSpPr txBox="1"/>
          <p:nvPr/>
        </p:nvSpPr>
        <p:spPr>
          <a:xfrm>
            <a:off x="9975913" y="3198086"/>
            <a:ext cx="1839587" cy="276999"/>
          </a:xfrm>
          <a:prstGeom prst="rect">
            <a:avLst/>
          </a:prstGeom>
          <a:noFill/>
        </p:spPr>
        <p:txBody>
          <a:bodyPr wrap="square" lIns="91440" tIns="45720" rIns="91440" bIns="45720" anchor="t">
            <a:spAutoFit/>
          </a:bodyPr>
          <a:lstStyle/>
          <a:p>
            <a:r>
              <a:rPr lang="en-US" sz="1200" dirty="0">
                <a:solidFill>
                  <a:srgbClr val="1B476B"/>
                </a:solidFill>
                <a:latin typeface="Bahnschrift SemiBold semiCondensed" panose="020B0502040204020203" pitchFamily="34" charset="0"/>
              </a:rPr>
              <a:t>Lawrence Garrett</a:t>
            </a:r>
          </a:p>
        </p:txBody>
      </p:sp>
    </p:spTree>
    <p:extLst>
      <p:ext uri="{BB962C8B-B14F-4D97-AF65-F5344CB8AC3E}">
        <p14:creationId xmlns:p14="http://schemas.microsoft.com/office/powerpoint/2010/main" val="1826734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1E25466-220C-44FB-95E3-A24F14B3FB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914" y="6050781"/>
            <a:ext cx="2578608" cy="787555"/>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85E8CEE7-13C7-43E0-B025-6047F301DF4C}"/>
              </a:ext>
            </a:extLst>
          </p:cNvPr>
          <p:cNvPicPr>
            <a:picLocks noChangeAspect="1"/>
          </p:cNvPicPr>
          <p:nvPr/>
        </p:nvPicPr>
        <p:blipFill>
          <a:blip r:embed="rId4"/>
          <a:stretch>
            <a:fillRect/>
          </a:stretch>
        </p:blipFill>
        <p:spPr>
          <a:xfrm>
            <a:off x="0" y="-19664"/>
            <a:ext cx="12192000" cy="5730240"/>
          </a:xfrm>
          <a:prstGeom prst="rect">
            <a:avLst/>
          </a:prstGeom>
        </p:spPr>
      </p:pic>
      <p:sp>
        <p:nvSpPr>
          <p:cNvPr id="10" name="TextBox 9">
            <a:extLst>
              <a:ext uri="{FF2B5EF4-FFF2-40B4-BE49-F238E27FC236}">
                <a16:creationId xmlns:a16="http://schemas.microsoft.com/office/drawing/2014/main" id="{D4977AA3-B285-47E3-BA1A-11D1BA85A94B}"/>
              </a:ext>
            </a:extLst>
          </p:cNvPr>
          <p:cNvSpPr txBox="1"/>
          <p:nvPr/>
        </p:nvSpPr>
        <p:spPr>
          <a:xfrm>
            <a:off x="10111944" y="5944383"/>
            <a:ext cx="1229710" cy="240066"/>
          </a:xfrm>
          <a:prstGeom prst="rect">
            <a:avLst/>
          </a:prstGeom>
          <a:noFill/>
        </p:spPr>
        <p:txBody>
          <a:bodyPr wrap="square" rtlCol="0">
            <a:spAutoFit/>
          </a:bodyPr>
          <a:lstStyle/>
          <a:p>
            <a:r>
              <a:rPr lang="en-US" sz="960" kern="0" spc="200" baseline="0">
                <a:solidFill>
                  <a:srgbClr val="EF8A25"/>
                </a:solidFill>
                <a:latin typeface="Bahnschrift SemiBold" panose="020B0502040204020203" pitchFamily="34" charset="0"/>
              </a:rPr>
              <a:t>PART FOUR</a:t>
            </a:r>
          </a:p>
        </p:txBody>
      </p:sp>
      <p:sp>
        <p:nvSpPr>
          <p:cNvPr id="11" name="TextBox 10">
            <a:extLst>
              <a:ext uri="{FF2B5EF4-FFF2-40B4-BE49-F238E27FC236}">
                <a16:creationId xmlns:a16="http://schemas.microsoft.com/office/drawing/2014/main" id="{98FD4D01-F3AD-45F7-B551-F97D6FA84FEF}"/>
              </a:ext>
            </a:extLst>
          </p:cNvPr>
          <p:cNvSpPr txBox="1"/>
          <p:nvPr/>
        </p:nvSpPr>
        <p:spPr>
          <a:xfrm>
            <a:off x="10085667" y="6077062"/>
            <a:ext cx="1882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476B"/>
                </a:solidFill>
                <a:effectLst/>
                <a:uLnTx/>
                <a:uFillTx/>
                <a:latin typeface="Bahnschrift Bold" panose="020B0502040204020203" pitchFamily="34" charset="0"/>
                <a:ea typeface="+mn-ea"/>
                <a:cs typeface="+mn-cs"/>
              </a:rPr>
              <a:t>PROMOTION</a:t>
            </a:r>
          </a:p>
        </p:txBody>
      </p:sp>
    </p:spTree>
    <p:extLst>
      <p:ext uri="{BB962C8B-B14F-4D97-AF65-F5344CB8AC3E}">
        <p14:creationId xmlns:p14="http://schemas.microsoft.com/office/powerpoint/2010/main" val="3028507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BB06-1C0F-4E49-BB1B-6A3724BA2C31}"/>
              </a:ext>
            </a:extLst>
          </p:cNvPr>
          <p:cNvSpPr>
            <a:spLocks noGrp="1"/>
          </p:cNvSpPr>
          <p:nvPr>
            <p:ph type="title"/>
          </p:nvPr>
        </p:nvSpPr>
        <p:spPr/>
        <p:txBody>
          <a:bodyPr/>
          <a:lstStyle/>
          <a:p>
            <a:r>
              <a:rPr lang="en-US" dirty="0"/>
              <a:t>Authentic vs Artificial Equity</a:t>
            </a:r>
          </a:p>
        </p:txBody>
      </p:sp>
      <p:sp>
        <p:nvSpPr>
          <p:cNvPr id="4" name="Text Placeholder 3">
            <a:extLst>
              <a:ext uri="{FF2B5EF4-FFF2-40B4-BE49-F238E27FC236}">
                <a16:creationId xmlns:a16="http://schemas.microsoft.com/office/drawing/2014/main" id="{189B5DF6-D4D6-4A59-AD57-AE637139264E}"/>
              </a:ext>
            </a:extLst>
          </p:cNvPr>
          <p:cNvSpPr>
            <a:spLocks noGrp="1"/>
          </p:cNvSpPr>
          <p:nvPr>
            <p:ph type="body" sz="quarter" idx="14"/>
          </p:nvPr>
        </p:nvSpPr>
        <p:spPr>
          <a:xfrm>
            <a:off x="838200" y="3653849"/>
            <a:ext cx="6916738" cy="1675235"/>
          </a:xfrm>
        </p:spPr>
        <p:txBody>
          <a:bodyPr/>
          <a:lstStyle/>
          <a:p>
            <a:r>
              <a:rPr lang="en-US" sz="2800" b="0" dirty="0"/>
              <a:t>“Organizations practicing authentic equity, centers the people, polices, practices and promotion on those how have historically been most marginalized.”</a:t>
            </a:r>
          </a:p>
        </p:txBody>
      </p:sp>
    </p:spTree>
    <p:extLst>
      <p:ext uri="{BB962C8B-B14F-4D97-AF65-F5344CB8AC3E}">
        <p14:creationId xmlns:p14="http://schemas.microsoft.com/office/powerpoint/2010/main" val="147506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4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C37318B-29A6-4557-B101-34CDADDF2F89}"/>
              </a:ext>
            </a:extLst>
          </p:cNvPr>
          <p:cNvSpPr>
            <a:spLocks noGrp="1"/>
          </p:cNvSpPr>
          <p:nvPr>
            <p:ph type="title"/>
          </p:nvPr>
        </p:nvSpPr>
        <p:spPr>
          <a:xfrm>
            <a:off x="1191645" y="1601680"/>
            <a:ext cx="4757210" cy="674431"/>
          </a:xfrm>
        </p:spPr>
        <p:txBody>
          <a:bodyPr lIns="91440" tIns="45720" rIns="91440" bIns="45720" anchor="b"/>
          <a:lstStyle/>
          <a:p>
            <a:r>
              <a:rPr lang="en-US" dirty="0">
                <a:latin typeface="Bahnschrift SEMIBOLD SemiCondensed"/>
              </a:rPr>
              <a:t>Introduction</a:t>
            </a:r>
            <a:endParaRPr lang="en-US" dirty="0"/>
          </a:p>
        </p:txBody>
      </p:sp>
      <p:pic>
        <p:nvPicPr>
          <p:cNvPr id="2" name="Picture 2">
            <a:extLst>
              <a:ext uri="{FF2B5EF4-FFF2-40B4-BE49-F238E27FC236}">
                <a16:creationId xmlns:a16="http://schemas.microsoft.com/office/drawing/2014/main" id="{BFE4897E-B8A3-473F-92CE-855C6B869330}"/>
              </a:ext>
            </a:extLst>
          </p:cNvPr>
          <p:cNvPicPr>
            <a:picLocks noGrp="1" noChangeAspect="1"/>
          </p:cNvPicPr>
          <p:nvPr>
            <p:ph idx="1"/>
          </p:nvPr>
        </p:nvPicPr>
        <p:blipFill>
          <a:blip r:embed="rId3"/>
          <a:stretch>
            <a:fillRect/>
          </a:stretch>
        </p:blipFill>
        <p:spPr>
          <a:xfrm>
            <a:off x="3775732" y="2768934"/>
            <a:ext cx="1622178" cy="1574507"/>
          </a:xfrm>
        </p:spPr>
      </p:pic>
      <p:pic>
        <p:nvPicPr>
          <p:cNvPr id="7" name="Picture 3" descr="A picture containing person, person, suit&#10;&#10;Description automatically generated">
            <a:extLst>
              <a:ext uri="{FF2B5EF4-FFF2-40B4-BE49-F238E27FC236}">
                <a16:creationId xmlns:a16="http://schemas.microsoft.com/office/drawing/2014/main" id="{FE7D06AA-5EC4-4ED4-86AA-E17A0FD15BCC}"/>
              </a:ext>
            </a:extLst>
          </p:cNvPr>
          <p:cNvPicPr>
            <a:picLocks noChangeAspect="1"/>
          </p:cNvPicPr>
          <p:nvPr/>
        </p:nvPicPr>
        <p:blipFill rotWithShape="1">
          <a:blip r:embed="rId4"/>
          <a:srcRect l="9796" r="15131"/>
          <a:stretch/>
        </p:blipFill>
        <p:spPr>
          <a:xfrm>
            <a:off x="1253758" y="2569794"/>
            <a:ext cx="2466975" cy="3286124"/>
          </a:xfrm>
          <a:prstGeom prst="rect">
            <a:avLst/>
          </a:prstGeom>
        </p:spPr>
      </p:pic>
      <p:sp>
        <p:nvSpPr>
          <p:cNvPr id="8" name="Title 12">
            <a:extLst>
              <a:ext uri="{FF2B5EF4-FFF2-40B4-BE49-F238E27FC236}">
                <a16:creationId xmlns:a16="http://schemas.microsoft.com/office/drawing/2014/main" id="{3B42E37F-577F-4CD8-B425-9FE4B6F1E157}"/>
              </a:ext>
            </a:extLst>
          </p:cNvPr>
          <p:cNvSpPr txBox="1">
            <a:spLocks/>
          </p:cNvSpPr>
          <p:nvPr/>
        </p:nvSpPr>
        <p:spPr>
          <a:xfrm>
            <a:off x="3985158" y="4343441"/>
            <a:ext cx="3260509" cy="1410686"/>
          </a:xfrm>
          <a:prstGeom prst="rect">
            <a:avLst/>
          </a:prstGeom>
        </p:spPr>
        <p:txBody>
          <a:bodyPr lIns="91440" tIns="45720" rIns="91440" bIns="45720" anchor="t"/>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pPr>
              <a:spcAft>
                <a:spcPts val="1200"/>
              </a:spcAft>
            </a:pPr>
            <a:r>
              <a:rPr lang="en-US" sz="3000" dirty="0">
                <a:latin typeface="Bahnschrift SEMIBOLD SemiCondensed"/>
              </a:rPr>
              <a:t>Lawrence Garrett</a:t>
            </a:r>
          </a:p>
          <a:p>
            <a:r>
              <a:rPr lang="en-US" sz="2400" dirty="0">
                <a:latin typeface="Bahnschrift SemiCondensed" panose="020B0502040204020203" pitchFamily="34" charset="0"/>
              </a:rPr>
              <a:t>Culture Designer</a:t>
            </a:r>
          </a:p>
        </p:txBody>
      </p:sp>
    </p:spTree>
    <p:extLst>
      <p:ext uri="{BB962C8B-B14F-4D97-AF65-F5344CB8AC3E}">
        <p14:creationId xmlns:p14="http://schemas.microsoft.com/office/powerpoint/2010/main" val="249702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con&#10;&#10;Description automatically generated">
            <a:extLst>
              <a:ext uri="{FF2B5EF4-FFF2-40B4-BE49-F238E27FC236}">
                <a16:creationId xmlns:a16="http://schemas.microsoft.com/office/drawing/2014/main" id="{415C29B3-03C8-442D-9D7D-45D4FAA3AADB}"/>
              </a:ext>
            </a:extLst>
          </p:cNvPr>
          <p:cNvPicPr>
            <a:picLocks noGrp="1" noChangeAspect="1"/>
          </p:cNvPicPr>
          <p:nvPr>
            <p:ph idx="1"/>
          </p:nvPr>
        </p:nvPicPr>
        <p:blipFill>
          <a:blip r:embed="rId2"/>
          <a:stretch>
            <a:fillRect/>
          </a:stretch>
        </p:blipFill>
        <p:spPr>
          <a:xfrm>
            <a:off x="3542448" y="2784553"/>
            <a:ext cx="1178268" cy="1178268"/>
          </a:xfrm>
        </p:spPr>
      </p:pic>
      <p:pic>
        <p:nvPicPr>
          <p:cNvPr id="13" name="Picture 13">
            <a:extLst>
              <a:ext uri="{FF2B5EF4-FFF2-40B4-BE49-F238E27FC236}">
                <a16:creationId xmlns:a16="http://schemas.microsoft.com/office/drawing/2014/main" id="{78E67EDE-B8BC-485D-B057-C691D4687576}"/>
              </a:ext>
            </a:extLst>
          </p:cNvPr>
          <p:cNvPicPr>
            <a:picLocks noGrp="1" noChangeAspect="1"/>
          </p:cNvPicPr>
          <p:nvPr>
            <p:ph type="pic" sz="quarter" idx="13"/>
          </p:nvPr>
        </p:nvPicPr>
        <p:blipFill rotWithShape="1">
          <a:blip r:embed="rId3"/>
          <a:srcRect t="3626" b="3626"/>
          <a:stretch/>
        </p:blipFill>
        <p:spPr>
          <a:xfrm>
            <a:off x="776429" y="2569794"/>
            <a:ext cx="2466975" cy="3286125"/>
          </a:xfrm>
        </p:spPr>
      </p:pic>
      <p:sp>
        <p:nvSpPr>
          <p:cNvPr id="16" name="Title 12">
            <a:extLst>
              <a:ext uri="{FF2B5EF4-FFF2-40B4-BE49-F238E27FC236}">
                <a16:creationId xmlns:a16="http://schemas.microsoft.com/office/drawing/2014/main" id="{2871C39C-8CF3-40F4-9DF6-BCDEB9A3279E}"/>
              </a:ext>
            </a:extLst>
          </p:cNvPr>
          <p:cNvSpPr txBox="1">
            <a:spLocks/>
          </p:cNvSpPr>
          <p:nvPr/>
        </p:nvSpPr>
        <p:spPr>
          <a:xfrm>
            <a:off x="3512193" y="4125997"/>
            <a:ext cx="2741463" cy="1410686"/>
          </a:xfrm>
          <a:prstGeom prst="rect">
            <a:avLst/>
          </a:prstGeom>
        </p:spPr>
        <p:txBody>
          <a:bodyPr lIns="91440" tIns="45720" rIns="91440" bIns="45720" anchor="t"/>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pPr>
              <a:spcAft>
                <a:spcPts val="1200"/>
              </a:spcAft>
            </a:pPr>
            <a:r>
              <a:rPr lang="en-US" sz="3000" dirty="0">
                <a:latin typeface="Bahnschrift SEMIBOLD SemiCondensed"/>
              </a:rPr>
              <a:t>Jaime Prothro</a:t>
            </a:r>
          </a:p>
          <a:p>
            <a:r>
              <a:rPr lang="en-US" sz="2000" dirty="0">
                <a:latin typeface="Bahnschrift SemiCondensed" panose="020B0502040204020203" pitchFamily="34" charset="0"/>
              </a:rPr>
              <a:t>Customer Experience Director</a:t>
            </a:r>
          </a:p>
        </p:txBody>
      </p:sp>
      <p:pic>
        <p:nvPicPr>
          <p:cNvPr id="18" name="Picture 5" descr="Icon&#10;&#10;Description automatically generated">
            <a:extLst>
              <a:ext uri="{FF2B5EF4-FFF2-40B4-BE49-F238E27FC236}">
                <a16:creationId xmlns:a16="http://schemas.microsoft.com/office/drawing/2014/main" id="{06D7ECF5-8E2E-489E-A50F-D58682B6E771}"/>
              </a:ext>
            </a:extLst>
          </p:cNvPr>
          <p:cNvPicPr>
            <a:picLocks noChangeAspect="1"/>
          </p:cNvPicPr>
          <p:nvPr/>
        </p:nvPicPr>
        <p:blipFill>
          <a:blip r:embed="rId2"/>
          <a:stretch>
            <a:fillRect/>
          </a:stretch>
        </p:blipFill>
        <p:spPr>
          <a:xfrm>
            <a:off x="9008605" y="2784553"/>
            <a:ext cx="1178268" cy="1178268"/>
          </a:xfrm>
          <a:prstGeom prst="rect">
            <a:avLst/>
          </a:prstGeom>
        </p:spPr>
      </p:pic>
      <p:pic>
        <p:nvPicPr>
          <p:cNvPr id="19" name="Picture 13" descr="A picture containing wall, necktie, person, indoor&#10;&#10;Description automatically generated">
            <a:extLst>
              <a:ext uri="{FF2B5EF4-FFF2-40B4-BE49-F238E27FC236}">
                <a16:creationId xmlns:a16="http://schemas.microsoft.com/office/drawing/2014/main" id="{50F3075D-022E-4618-B939-96CC9C143D8D}"/>
              </a:ext>
            </a:extLst>
          </p:cNvPr>
          <p:cNvPicPr>
            <a:picLocks noChangeAspect="1"/>
          </p:cNvPicPr>
          <p:nvPr/>
        </p:nvPicPr>
        <p:blipFill rotWithShape="1">
          <a:blip r:embed="rId4"/>
          <a:srcRect l="12464" r="12464"/>
          <a:stretch/>
        </p:blipFill>
        <p:spPr>
          <a:xfrm>
            <a:off x="6242586" y="2569793"/>
            <a:ext cx="2466975" cy="3286125"/>
          </a:xfrm>
          <a:prstGeom prst="rect">
            <a:avLst/>
          </a:prstGeom>
        </p:spPr>
      </p:pic>
      <p:sp>
        <p:nvSpPr>
          <p:cNvPr id="20" name="Title 12">
            <a:extLst>
              <a:ext uri="{FF2B5EF4-FFF2-40B4-BE49-F238E27FC236}">
                <a16:creationId xmlns:a16="http://schemas.microsoft.com/office/drawing/2014/main" id="{02A3D666-A3B3-483C-83CA-7A3DAAF7C579}"/>
              </a:ext>
            </a:extLst>
          </p:cNvPr>
          <p:cNvSpPr txBox="1">
            <a:spLocks/>
          </p:cNvSpPr>
          <p:nvPr/>
        </p:nvSpPr>
        <p:spPr>
          <a:xfrm>
            <a:off x="8978350" y="4125997"/>
            <a:ext cx="2741463" cy="992540"/>
          </a:xfrm>
          <a:prstGeom prst="rect">
            <a:avLst/>
          </a:prstGeom>
        </p:spPr>
        <p:txBody>
          <a:bodyPr lIns="91440" tIns="45720" rIns="91440" bIns="45720" anchor="t"/>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pPr>
              <a:spcAft>
                <a:spcPts val="1200"/>
              </a:spcAft>
            </a:pPr>
            <a:r>
              <a:rPr lang="en-US" sz="3000" dirty="0">
                <a:latin typeface="Bahnschrift SEMIBOLD SemiCondensed"/>
              </a:rPr>
              <a:t>Kristina Cintron</a:t>
            </a:r>
          </a:p>
          <a:p>
            <a:r>
              <a:rPr lang="en-US" sz="2000" dirty="0">
                <a:latin typeface="Bahnschrift SemiCondensed" panose="020B0502040204020203" pitchFamily="34" charset="0"/>
              </a:rPr>
              <a:t>Facilities Manager</a:t>
            </a:r>
          </a:p>
        </p:txBody>
      </p:sp>
    </p:spTree>
    <p:extLst>
      <p:ext uri="{BB962C8B-B14F-4D97-AF65-F5344CB8AC3E}">
        <p14:creationId xmlns:p14="http://schemas.microsoft.com/office/powerpoint/2010/main" val="3617521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Logo&#10;&#10;Description automatically generated">
            <a:extLst>
              <a:ext uri="{FF2B5EF4-FFF2-40B4-BE49-F238E27FC236}">
                <a16:creationId xmlns:a16="http://schemas.microsoft.com/office/drawing/2014/main" id="{EB8A95AF-A1EE-4DA9-8214-EB3299715AA1}"/>
              </a:ext>
            </a:extLst>
          </p:cNvPr>
          <p:cNvPicPr>
            <a:picLocks noGrp="1" noChangeAspect="1"/>
          </p:cNvPicPr>
          <p:nvPr>
            <p:ph idx="1"/>
          </p:nvPr>
        </p:nvPicPr>
        <p:blipFill>
          <a:blip r:embed="rId2"/>
          <a:stretch>
            <a:fillRect/>
          </a:stretch>
        </p:blipFill>
        <p:spPr>
          <a:xfrm>
            <a:off x="1473853" y="2174565"/>
            <a:ext cx="3683662" cy="1668198"/>
          </a:xfrm>
          <a:prstGeom prst="rect">
            <a:avLst/>
          </a:prstGeom>
        </p:spPr>
      </p:pic>
      <p:pic>
        <p:nvPicPr>
          <p:cNvPr id="3" name="Picture 3" descr="Icon&#10;&#10;Description automatically generated">
            <a:extLst>
              <a:ext uri="{FF2B5EF4-FFF2-40B4-BE49-F238E27FC236}">
                <a16:creationId xmlns:a16="http://schemas.microsoft.com/office/drawing/2014/main" id="{30D9A079-3926-4366-96B4-9BC31EF9C0CF}"/>
              </a:ext>
            </a:extLst>
          </p:cNvPr>
          <p:cNvPicPr>
            <a:picLocks noChangeAspect="1"/>
          </p:cNvPicPr>
          <p:nvPr/>
        </p:nvPicPr>
        <p:blipFill>
          <a:blip r:embed="rId3"/>
          <a:stretch>
            <a:fillRect/>
          </a:stretch>
        </p:blipFill>
        <p:spPr>
          <a:xfrm>
            <a:off x="5157515" y="2362253"/>
            <a:ext cx="3650113" cy="1383722"/>
          </a:xfrm>
          <a:prstGeom prst="rect">
            <a:avLst/>
          </a:prstGeom>
        </p:spPr>
      </p:pic>
      <p:pic>
        <p:nvPicPr>
          <p:cNvPr id="4" name="Picture 5">
            <a:extLst>
              <a:ext uri="{FF2B5EF4-FFF2-40B4-BE49-F238E27FC236}">
                <a16:creationId xmlns:a16="http://schemas.microsoft.com/office/drawing/2014/main" id="{F63D5FC1-216F-4CFC-B0B1-F2034DA29361}"/>
              </a:ext>
            </a:extLst>
          </p:cNvPr>
          <p:cNvPicPr>
            <a:picLocks noChangeAspect="1"/>
          </p:cNvPicPr>
          <p:nvPr/>
        </p:nvPicPr>
        <p:blipFill>
          <a:blip r:embed="rId4"/>
          <a:stretch>
            <a:fillRect/>
          </a:stretch>
        </p:blipFill>
        <p:spPr>
          <a:xfrm>
            <a:off x="1473853" y="1205020"/>
            <a:ext cx="2203173" cy="813608"/>
          </a:xfrm>
          <a:prstGeom prst="rect">
            <a:avLst/>
          </a:prstGeom>
        </p:spPr>
      </p:pic>
      <p:graphicFrame>
        <p:nvGraphicFramePr>
          <p:cNvPr id="761" name="Table 761">
            <a:extLst>
              <a:ext uri="{FF2B5EF4-FFF2-40B4-BE49-F238E27FC236}">
                <a16:creationId xmlns:a16="http://schemas.microsoft.com/office/drawing/2014/main" id="{295B3FFF-B77C-45BB-B5E5-20924524DA67}"/>
              </a:ext>
            </a:extLst>
          </p:cNvPr>
          <p:cNvGraphicFramePr>
            <a:graphicFrameLocks noGrp="1"/>
          </p:cNvGraphicFramePr>
          <p:nvPr>
            <p:extLst>
              <p:ext uri="{D42A27DB-BD31-4B8C-83A1-F6EECF244321}">
                <p14:modId xmlns:p14="http://schemas.microsoft.com/office/powerpoint/2010/main" val="693061532"/>
              </p:ext>
            </p:extLst>
          </p:nvPr>
        </p:nvGraphicFramePr>
        <p:xfrm>
          <a:off x="1473853" y="3815040"/>
          <a:ext cx="7372966" cy="1672682"/>
        </p:xfrm>
        <a:graphic>
          <a:graphicData uri="http://schemas.openxmlformats.org/drawingml/2006/table">
            <a:tbl>
              <a:tblPr firstRow="1" bandRow="1">
                <a:tableStyleId>{5C22544A-7EE6-4342-B048-85BDC9FD1C3A}</a:tableStyleId>
              </a:tblPr>
              <a:tblGrid>
                <a:gridCol w="1025720">
                  <a:extLst>
                    <a:ext uri="{9D8B030D-6E8A-4147-A177-3AD203B41FA5}">
                      <a16:colId xmlns:a16="http://schemas.microsoft.com/office/drawing/2014/main" val="2967162448"/>
                    </a:ext>
                  </a:extLst>
                </a:gridCol>
                <a:gridCol w="1234344">
                  <a:extLst>
                    <a:ext uri="{9D8B030D-6E8A-4147-A177-3AD203B41FA5}">
                      <a16:colId xmlns:a16="http://schemas.microsoft.com/office/drawing/2014/main" val="2255166968"/>
                    </a:ext>
                  </a:extLst>
                </a:gridCol>
                <a:gridCol w="1382118">
                  <a:extLst>
                    <a:ext uri="{9D8B030D-6E8A-4147-A177-3AD203B41FA5}">
                      <a16:colId xmlns:a16="http://schemas.microsoft.com/office/drawing/2014/main" val="1227534234"/>
                    </a:ext>
                  </a:extLst>
                </a:gridCol>
                <a:gridCol w="1364733">
                  <a:extLst>
                    <a:ext uri="{9D8B030D-6E8A-4147-A177-3AD203B41FA5}">
                      <a16:colId xmlns:a16="http://schemas.microsoft.com/office/drawing/2014/main" val="677722519"/>
                    </a:ext>
                  </a:extLst>
                </a:gridCol>
                <a:gridCol w="1304159">
                  <a:extLst>
                    <a:ext uri="{9D8B030D-6E8A-4147-A177-3AD203B41FA5}">
                      <a16:colId xmlns:a16="http://schemas.microsoft.com/office/drawing/2014/main" val="1440089125"/>
                    </a:ext>
                  </a:extLst>
                </a:gridCol>
                <a:gridCol w="1061892">
                  <a:extLst>
                    <a:ext uri="{9D8B030D-6E8A-4147-A177-3AD203B41FA5}">
                      <a16:colId xmlns:a16="http://schemas.microsoft.com/office/drawing/2014/main" val="293504981"/>
                    </a:ext>
                  </a:extLst>
                </a:gridCol>
              </a:tblGrid>
              <a:tr h="1672682">
                <a:tc>
                  <a:txBody>
                    <a:bodyPr/>
                    <a:lstStyle/>
                    <a:p>
                      <a:pPr algn="ctr"/>
                      <a:r>
                        <a:rPr lang="en-US" b="0">
                          <a:latin typeface="Bahnschrift SemiBold semiCondensed" panose="020B0502040204020203" pitchFamily="34" charset="0"/>
                        </a:rPr>
                        <a:t>Spaces</a:t>
                      </a:r>
                    </a:p>
                  </a:txBody>
                  <a:tcPr anchor="ctr">
                    <a:solidFill>
                      <a:schemeClr val="accent2"/>
                    </a:solidFill>
                  </a:tcPr>
                </a:tc>
                <a:tc>
                  <a:txBody>
                    <a:bodyPr/>
                    <a:lstStyle/>
                    <a:p>
                      <a:pPr lvl="0" algn="ctr">
                        <a:buNone/>
                      </a:pPr>
                      <a:r>
                        <a:rPr lang="en-US" b="0">
                          <a:latin typeface="Bahnschrift SemiBold semiCondensed" panose="020B0502040204020203" pitchFamily="34" charset="0"/>
                        </a:rPr>
                        <a:t>Collections</a:t>
                      </a:r>
                    </a:p>
                  </a:txBody>
                  <a:tcPr anchor="ctr">
                    <a:solidFill>
                      <a:schemeClr val="accent2"/>
                    </a:solidFill>
                  </a:tcPr>
                </a:tc>
                <a:tc>
                  <a:txBody>
                    <a:bodyPr/>
                    <a:lstStyle/>
                    <a:p>
                      <a:pPr lvl="0" algn="ctr">
                        <a:buNone/>
                      </a:pPr>
                      <a:r>
                        <a:rPr lang="en-US" b="0" dirty="0">
                          <a:latin typeface="Bahnschrift SemiBold semiCondensed" panose="020B0502040204020203" pitchFamily="34" charset="0"/>
                        </a:rPr>
                        <a:t>Programs &amp; Initiatives</a:t>
                      </a:r>
                    </a:p>
                  </a:txBody>
                  <a:tcPr anchor="ctr">
                    <a:solidFill>
                      <a:schemeClr val="accent2"/>
                    </a:solidFill>
                  </a:tcPr>
                </a:tc>
                <a:tc>
                  <a:txBody>
                    <a:bodyPr/>
                    <a:lstStyle/>
                    <a:p>
                      <a:pPr lvl="0" algn="ctr">
                        <a:buNone/>
                      </a:pPr>
                      <a:r>
                        <a:rPr lang="en-US" b="0" dirty="0">
                          <a:latin typeface="Bahnschrift SemiBold semiCondensed" panose="020B0502040204020203" pitchFamily="34" charset="0"/>
                        </a:rPr>
                        <a:t>Partnerships</a:t>
                      </a:r>
                    </a:p>
                  </a:txBody>
                  <a:tcPr anchor="ctr">
                    <a:solidFill>
                      <a:schemeClr val="accent2"/>
                    </a:solidFill>
                  </a:tcPr>
                </a:tc>
                <a:tc>
                  <a:txBody>
                    <a:bodyPr/>
                    <a:lstStyle/>
                    <a:p>
                      <a:pPr algn="ctr"/>
                      <a:r>
                        <a:rPr lang="en-US" b="0">
                          <a:latin typeface="Bahnschrift SemiBold semiCondensed" panose="020B0502040204020203" pitchFamily="34" charset="0"/>
                        </a:rPr>
                        <a:t>Technology</a:t>
                      </a:r>
                    </a:p>
                  </a:txBody>
                  <a:tcPr anchor="ctr">
                    <a:solidFill>
                      <a:schemeClr val="accent2"/>
                    </a:solidFill>
                  </a:tcPr>
                </a:tc>
                <a:tc>
                  <a:txBody>
                    <a:bodyPr/>
                    <a:lstStyle/>
                    <a:p>
                      <a:pPr algn="ctr"/>
                      <a:r>
                        <a:rPr lang="en-US" b="0" dirty="0">
                          <a:latin typeface="Bahnschrift SemiBold semiCondensed" panose="020B0502040204020203" pitchFamily="34" charset="0"/>
                        </a:rPr>
                        <a:t>Staff</a:t>
                      </a:r>
                    </a:p>
                  </a:txBody>
                  <a:tcPr anchor="ctr">
                    <a:solidFill>
                      <a:schemeClr val="accent2"/>
                    </a:solidFill>
                  </a:tcPr>
                </a:tc>
                <a:extLst>
                  <a:ext uri="{0D108BD9-81ED-4DB2-BD59-A6C34878D82A}">
                    <a16:rowId xmlns:a16="http://schemas.microsoft.com/office/drawing/2014/main" val="1533615143"/>
                  </a:ext>
                </a:extLst>
              </a:tr>
            </a:tbl>
          </a:graphicData>
        </a:graphic>
      </p:graphicFrame>
      <p:sp>
        <p:nvSpPr>
          <p:cNvPr id="5" name="TextBox 4">
            <a:extLst>
              <a:ext uri="{FF2B5EF4-FFF2-40B4-BE49-F238E27FC236}">
                <a16:creationId xmlns:a16="http://schemas.microsoft.com/office/drawing/2014/main" id="{19248D47-4A68-407B-B390-96DAFF54A79F}"/>
              </a:ext>
            </a:extLst>
          </p:cNvPr>
          <p:cNvSpPr txBox="1"/>
          <p:nvPr/>
        </p:nvSpPr>
        <p:spPr>
          <a:xfrm>
            <a:off x="1473854" y="5643659"/>
            <a:ext cx="73729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200" dirty="0">
                <a:solidFill>
                  <a:srgbClr val="1B476B"/>
                </a:solidFill>
                <a:latin typeface="Bahnschrift" panose="020B0502040204020203" pitchFamily="34" charset="0"/>
              </a:rPr>
              <a:t>LEARNING • ENJOYMENT • COMMUNITY </a:t>
            </a:r>
            <a:endParaRPr lang="en-US" sz="3200" dirty="0">
              <a:solidFill>
                <a:srgbClr val="1B476B"/>
              </a:solidFill>
              <a:latin typeface="Bahnschrift" panose="020B0502040204020203" pitchFamily="34" charset="0"/>
              <a:cs typeface="Calibri"/>
            </a:endParaRPr>
          </a:p>
        </p:txBody>
      </p:sp>
    </p:spTree>
    <p:extLst>
      <p:ext uri="{BB962C8B-B14F-4D97-AF65-F5344CB8AC3E}">
        <p14:creationId xmlns:p14="http://schemas.microsoft.com/office/powerpoint/2010/main" val="264665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Text, qr code&#10;&#10;Description automatically generated">
            <a:extLst>
              <a:ext uri="{FF2B5EF4-FFF2-40B4-BE49-F238E27FC236}">
                <a16:creationId xmlns:a16="http://schemas.microsoft.com/office/drawing/2014/main" id="{486DFCF1-1CF4-440D-8EFB-28B6BCA38893}"/>
              </a:ext>
            </a:extLst>
          </p:cNvPr>
          <p:cNvPicPr>
            <a:picLocks noGrp="1" noChangeAspect="1"/>
          </p:cNvPicPr>
          <p:nvPr>
            <p:ph type="pic" sz="quarter" idx="13"/>
          </p:nvPr>
        </p:nvPicPr>
        <p:blipFill rotWithShape="1">
          <a:blip r:embed="rId2"/>
          <a:srcRect t="1" b="-3"/>
          <a:stretch/>
        </p:blipFill>
        <p:spPr>
          <a:xfrm>
            <a:off x="0" y="0"/>
            <a:ext cx="8484124" cy="6858000"/>
          </a:xfrm>
        </p:spPr>
      </p:pic>
      <p:sp>
        <p:nvSpPr>
          <p:cNvPr id="5" name="Content Placeholder 4">
            <a:extLst>
              <a:ext uri="{FF2B5EF4-FFF2-40B4-BE49-F238E27FC236}">
                <a16:creationId xmlns:a16="http://schemas.microsoft.com/office/drawing/2014/main" id="{7D136117-D640-4239-85C7-8C40FCCD4F69}"/>
              </a:ext>
            </a:extLst>
          </p:cNvPr>
          <p:cNvSpPr>
            <a:spLocks noGrp="1"/>
          </p:cNvSpPr>
          <p:nvPr>
            <p:ph idx="1"/>
          </p:nvPr>
        </p:nvSpPr>
        <p:spPr>
          <a:xfrm>
            <a:off x="8975834" y="2964025"/>
            <a:ext cx="2714298" cy="3339773"/>
          </a:xfrm>
        </p:spPr>
        <p:txBody>
          <a:bodyPr/>
          <a:lstStyle/>
          <a:p>
            <a:r>
              <a:rPr lang="en-US" sz="2000" dirty="0">
                <a:cs typeface="Calibri"/>
              </a:rPr>
              <a:t>PCLS employee word cloud of the impact of in-service training in 2016</a:t>
            </a:r>
          </a:p>
        </p:txBody>
      </p:sp>
    </p:spTree>
    <p:extLst>
      <p:ext uri="{BB962C8B-B14F-4D97-AF65-F5344CB8AC3E}">
        <p14:creationId xmlns:p14="http://schemas.microsoft.com/office/powerpoint/2010/main" val="420917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690B21-D688-4A8A-9E82-3B8A9DB6BC30}"/>
              </a:ext>
            </a:extLst>
          </p:cNvPr>
          <p:cNvSpPr>
            <a:spLocks noGrp="1"/>
          </p:cNvSpPr>
          <p:nvPr>
            <p:ph type="title"/>
          </p:nvPr>
        </p:nvSpPr>
        <p:spPr>
          <a:xfrm>
            <a:off x="8694821" y="2937543"/>
            <a:ext cx="3037354" cy="1715820"/>
          </a:xfrm>
        </p:spPr>
        <p:txBody>
          <a:bodyPr lIns="91440" tIns="45720" rIns="91440" bIns="45720" anchor="b"/>
          <a:lstStyle/>
          <a:p>
            <a:r>
              <a:rPr lang="en-US" dirty="0">
                <a:latin typeface="Bahnschrift SEMIBOLD SemiCondensed"/>
              </a:rPr>
              <a:t>PCLS </a:t>
            </a:r>
            <a:br>
              <a:rPr lang="en-US" dirty="0">
                <a:latin typeface="Bahnschrift SEMIBOLD SemiCondensed"/>
              </a:rPr>
            </a:br>
            <a:r>
              <a:rPr lang="en-US" dirty="0">
                <a:latin typeface="Bahnschrift SEMIBOLD SemiCondensed"/>
              </a:rPr>
              <a:t>Groundwork </a:t>
            </a:r>
            <a:br>
              <a:rPr lang="en-US" dirty="0">
                <a:latin typeface="Bahnschrift SEMIBOLD SemiCondensed"/>
              </a:rPr>
            </a:br>
            <a:r>
              <a:rPr lang="en-US" dirty="0">
                <a:latin typeface="Bahnschrift SEMIBOLD SemiCondensed"/>
              </a:rPr>
              <a:t>for EDI</a:t>
            </a:r>
            <a:endParaRPr lang="en-US" dirty="0"/>
          </a:p>
        </p:txBody>
      </p:sp>
      <p:graphicFrame>
        <p:nvGraphicFramePr>
          <p:cNvPr id="4" name="Diagram 4">
            <a:extLst>
              <a:ext uri="{FF2B5EF4-FFF2-40B4-BE49-F238E27FC236}">
                <a16:creationId xmlns:a16="http://schemas.microsoft.com/office/drawing/2014/main" id="{003E0B3A-8FEE-4B86-AC97-C264189DB3C5}"/>
              </a:ext>
            </a:extLst>
          </p:cNvPr>
          <p:cNvGraphicFramePr/>
          <p:nvPr>
            <p:extLst>
              <p:ext uri="{D42A27DB-BD31-4B8C-83A1-F6EECF244321}">
                <p14:modId xmlns:p14="http://schemas.microsoft.com/office/powerpoint/2010/main" val="708094330"/>
              </p:ext>
            </p:extLst>
          </p:nvPr>
        </p:nvGraphicFramePr>
        <p:xfrm>
          <a:off x="733183" y="1299411"/>
          <a:ext cx="7640795" cy="5056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32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E98F-7D35-4496-8C67-62975633FEF8}"/>
              </a:ext>
            </a:extLst>
          </p:cNvPr>
          <p:cNvSpPr>
            <a:spLocks noGrp="1"/>
          </p:cNvSpPr>
          <p:nvPr>
            <p:ph type="title"/>
          </p:nvPr>
        </p:nvSpPr>
        <p:spPr>
          <a:xfrm>
            <a:off x="768926" y="2055975"/>
            <a:ext cx="8515623" cy="821868"/>
          </a:xfrm>
        </p:spPr>
        <p:txBody>
          <a:bodyPr lIns="91440" tIns="45720" rIns="91440" bIns="45720" anchor="b"/>
          <a:lstStyle/>
          <a:p>
            <a:r>
              <a:rPr lang="en-US" dirty="0">
                <a:latin typeface="Bahnschrift SEMIBOLD SemiCondensed"/>
              </a:rPr>
              <a:t>CE Department Reorganization</a:t>
            </a:r>
            <a:endParaRPr lang="en-US" dirty="0"/>
          </a:p>
        </p:txBody>
      </p:sp>
      <p:sp>
        <p:nvSpPr>
          <p:cNvPr id="3" name="Content Placeholder 2">
            <a:extLst>
              <a:ext uri="{FF2B5EF4-FFF2-40B4-BE49-F238E27FC236}">
                <a16:creationId xmlns:a16="http://schemas.microsoft.com/office/drawing/2014/main" id="{34D59CFC-62F5-4B16-ACCF-EAF16F7948E7}"/>
              </a:ext>
            </a:extLst>
          </p:cNvPr>
          <p:cNvSpPr>
            <a:spLocks noGrp="1"/>
          </p:cNvSpPr>
          <p:nvPr>
            <p:ph idx="1"/>
          </p:nvPr>
        </p:nvSpPr>
        <p:spPr>
          <a:xfrm>
            <a:off x="838200" y="3868219"/>
            <a:ext cx="1567355" cy="953609"/>
          </a:xfrm>
        </p:spPr>
        <p:txBody>
          <a:bodyPr lIns="91440" tIns="45720" rIns="91440" bIns="45720" anchor="t"/>
          <a:lstStyle/>
          <a:p>
            <a:r>
              <a:rPr lang="en-US" sz="1600" dirty="0">
                <a:latin typeface="Bahnschrift SemiCondensed"/>
              </a:rPr>
              <a:t>Increase in personnel to support Teen Services</a:t>
            </a:r>
            <a:endParaRPr lang="en-US" sz="1600" dirty="0"/>
          </a:p>
        </p:txBody>
      </p:sp>
      <p:sp>
        <p:nvSpPr>
          <p:cNvPr id="4" name="Text Placeholder 3">
            <a:extLst>
              <a:ext uri="{FF2B5EF4-FFF2-40B4-BE49-F238E27FC236}">
                <a16:creationId xmlns:a16="http://schemas.microsoft.com/office/drawing/2014/main" id="{E1634FA3-9827-44ED-9F3D-F7E94D79E600}"/>
              </a:ext>
            </a:extLst>
          </p:cNvPr>
          <p:cNvSpPr>
            <a:spLocks noGrp="1"/>
          </p:cNvSpPr>
          <p:nvPr>
            <p:ph type="body" sz="quarter" idx="13"/>
          </p:nvPr>
        </p:nvSpPr>
        <p:spPr>
          <a:xfrm>
            <a:off x="838200" y="3095548"/>
            <a:ext cx="1567356" cy="514350"/>
          </a:xfrm>
        </p:spPr>
        <p:txBody>
          <a:bodyPr lIns="91440" tIns="45720" rIns="91440" bIns="45720" anchor="t"/>
          <a:lstStyle/>
          <a:p>
            <a:r>
              <a:rPr lang="en-US" sz="4400" dirty="0">
                <a:latin typeface="Bahnschrift SemiBold SemiConden"/>
              </a:rPr>
              <a:t>400%</a:t>
            </a:r>
            <a:endParaRPr lang="en-US" sz="4400" dirty="0"/>
          </a:p>
        </p:txBody>
      </p:sp>
      <p:sp>
        <p:nvSpPr>
          <p:cNvPr id="5" name="Content Placeholder 4">
            <a:extLst>
              <a:ext uri="{FF2B5EF4-FFF2-40B4-BE49-F238E27FC236}">
                <a16:creationId xmlns:a16="http://schemas.microsoft.com/office/drawing/2014/main" id="{565E2D7F-659A-4D81-9CBB-0A574ADEBE80}"/>
              </a:ext>
            </a:extLst>
          </p:cNvPr>
          <p:cNvSpPr>
            <a:spLocks noGrp="1"/>
          </p:cNvSpPr>
          <p:nvPr>
            <p:ph idx="14"/>
          </p:nvPr>
        </p:nvSpPr>
        <p:spPr>
          <a:xfrm>
            <a:off x="2601498" y="3868219"/>
            <a:ext cx="1737064" cy="953609"/>
          </a:xfrm>
        </p:spPr>
        <p:txBody>
          <a:bodyPr lIns="91440" tIns="45720" rIns="91440" bIns="45720" anchor="t"/>
          <a:lstStyle/>
          <a:p>
            <a:r>
              <a:rPr lang="en-US" sz="1600" dirty="0">
                <a:latin typeface="Bahnschrift SemiCondensed"/>
              </a:rPr>
              <a:t>Investment in department staff to engage community outside of facilities</a:t>
            </a:r>
            <a:endParaRPr lang="en-US" sz="1600" dirty="0"/>
          </a:p>
        </p:txBody>
      </p:sp>
      <p:sp>
        <p:nvSpPr>
          <p:cNvPr id="6" name="Text Placeholder 5">
            <a:extLst>
              <a:ext uri="{FF2B5EF4-FFF2-40B4-BE49-F238E27FC236}">
                <a16:creationId xmlns:a16="http://schemas.microsoft.com/office/drawing/2014/main" id="{B87FDC2A-34DE-470A-889C-829EC8835392}"/>
              </a:ext>
            </a:extLst>
          </p:cNvPr>
          <p:cNvSpPr>
            <a:spLocks noGrp="1"/>
          </p:cNvSpPr>
          <p:nvPr>
            <p:ph type="body" sz="quarter" idx="15"/>
          </p:nvPr>
        </p:nvSpPr>
        <p:spPr>
          <a:xfrm>
            <a:off x="2601498" y="3095548"/>
            <a:ext cx="1567356" cy="514350"/>
          </a:xfrm>
        </p:spPr>
        <p:txBody>
          <a:bodyPr lIns="91440" tIns="45720" rIns="91440" bIns="45720" anchor="t"/>
          <a:lstStyle/>
          <a:p>
            <a:r>
              <a:rPr lang="en-US" sz="4400" dirty="0">
                <a:latin typeface="Bahnschrift SemiBold SemiConden"/>
              </a:rPr>
              <a:t>$1.5M</a:t>
            </a:r>
            <a:endParaRPr lang="en-US" sz="4400" dirty="0"/>
          </a:p>
        </p:txBody>
      </p:sp>
      <p:sp>
        <p:nvSpPr>
          <p:cNvPr id="7" name="Content Placeholder 6">
            <a:extLst>
              <a:ext uri="{FF2B5EF4-FFF2-40B4-BE49-F238E27FC236}">
                <a16:creationId xmlns:a16="http://schemas.microsoft.com/office/drawing/2014/main" id="{26042F25-D8B7-4C16-97F7-866D8B79F4AD}"/>
              </a:ext>
            </a:extLst>
          </p:cNvPr>
          <p:cNvSpPr>
            <a:spLocks noGrp="1"/>
          </p:cNvSpPr>
          <p:nvPr>
            <p:ph idx="16"/>
          </p:nvPr>
        </p:nvSpPr>
        <p:spPr>
          <a:xfrm>
            <a:off x="4825639" y="3868219"/>
            <a:ext cx="1567355" cy="953609"/>
          </a:xfrm>
        </p:spPr>
        <p:txBody>
          <a:bodyPr lIns="91440" tIns="45720" rIns="91440" bIns="45720" anchor="t"/>
          <a:lstStyle/>
          <a:p>
            <a:r>
              <a:rPr lang="en-US" sz="1600" dirty="0">
                <a:latin typeface="Bahnschrift SemiCondensed"/>
              </a:rPr>
              <a:t>Customer voice and customer centricity in job descriptions</a:t>
            </a:r>
            <a:endParaRPr lang="en-US" sz="1600" dirty="0"/>
          </a:p>
        </p:txBody>
      </p:sp>
      <p:sp>
        <p:nvSpPr>
          <p:cNvPr id="8" name="Text Placeholder 7">
            <a:extLst>
              <a:ext uri="{FF2B5EF4-FFF2-40B4-BE49-F238E27FC236}">
                <a16:creationId xmlns:a16="http://schemas.microsoft.com/office/drawing/2014/main" id="{264B15A9-E468-4A21-BCB2-2C0EBB30CB99}"/>
              </a:ext>
            </a:extLst>
          </p:cNvPr>
          <p:cNvSpPr>
            <a:spLocks noGrp="1"/>
          </p:cNvSpPr>
          <p:nvPr>
            <p:ph type="body" sz="quarter" idx="17"/>
          </p:nvPr>
        </p:nvSpPr>
        <p:spPr>
          <a:xfrm>
            <a:off x="4825639" y="3095548"/>
            <a:ext cx="1567356" cy="514350"/>
          </a:xfrm>
        </p:spPr>
        <p:txBody>
          <a:bodyPr lIns="91440" tIns="45720" rIns="91440" bIns="45720" anchor="t"/>
          <a:lstStyle/>
          <a:p>
            <a:r>
              <a:rPr lang="en-US" sz="4400" dirty="0">
                <a:latin typeface="Bahnschrift SemiBold SemiConden"/>
              </a:rPr>
              <a:t>100%</a:t>
            </a:r>
            <a:endParaRPr lang="en-US" sz="4400" dirty="0"/>
          </a:p>
        </p:txBody>
      </p:sp>
      <p:sp>
        <p:nvSpPr>
          <p:cNvPr id="9" name="Content Placeholder 8">
            <a:extLst>
              <a:ext uri="{FF2B5EF4-FFF2-40B4-BE49-F238E27FC236}">
                <a16:creationId xmlns:a16="http://schemas.microsoft.com/office/drawing/2014/main" id="{2864622F-209B-4F24-BBE5-DD847DB6CE50}"/>
              </a:ext>
            </a:extLst>
          </p:cNvPr>
          <p:cNvSpPr>
            <a:spLocks noGrp="1"/>
          </p:cNvSpPr>
          <p:nvPr>
            <p:ph idx="18"/>
          </p:nvPr>
        </p:nvSpPr>
        <p:spPr>
          <a:xfrm>
            <a:off x="6640584" y="3864468"/>
            <a:ext cx="1567355" cy="953609"/>
          </a:xfrm>
        </p:spPr>
        <p:txBody>
          <a:bodyPr lIns="91440" tIns="45720" rIns="91440" bIns="45720" anchor="t"/>
          <a:lstStyle/>
          <a:p>
            <a:r>
              <a:rPr lang="en-US" sz="1600" dirty="0">
                <a:latin typeface="Bahnschrift SemiCondensed"/>
              </a:rPr>
              <a:t>New leadership positions that do not require MLS degree</a:t>
            </a:r>
            <a:endParaRPr lang="en-US" sz="1600" dirty="0"/>
          </a:p>
        </p:txBody>
      </p:sp>
      <p:sp>
        <p:nvSpPr>
          <p:cNvPr id="10" name="Text Placeholder 9">
            <a:extLst>
              <a:ext uri="{FF2B5EF4-FFF2-40B4-BE49-F238E27FC236}">
                <a16:creationId xmlns:a16="http://schemas.microsoft.com/office/drawing/2014/main" id="{9B976ED6-3DA9-4647-AEF7-F75D74331376}"/>
              </a:ext>
            </a:extLst>
          </p:cNvPr>
          <p:cNvSpPr>
            <a:spLocks noGrp="1"/>
          </p:cNvSpPr>
          <p:nvPr>
            <p:ph type="body" sz="quarter" idx="19"/>
          </p:nvPr>
        </p:nvSpPr>
        <p:spPr>
          <a:xfrm>
            <a:off x="6640584" y="3091797"/>
            <a:ext cx="1567356" cy="514350"/>
          </a:xfrm>
        </p:spPr>
        <p:txBody>
          <a:bodyPr lIns="91440" tIns="45720" rIns="91440" bIns="45720" anchor="t"/>
          <a:lstStyle/>
          <a:p>
            <a:r>
              <a:rPr lang="en-US" sz="4400" dirty="0"/>
              <a:t>5</a:t>
            </a:r>
          </a:p>
        </p:txBody>
      </p:sp>
      <p:sp>
        <p:nvSpPr>
          <p:cNvPr id="11" name="Content Placeholder 10">
            <a:extLst>
              <a:ext uri="{FF2B5EF4-FFF2-40B4-BE49-F238E27FC236}">
                <a16:creationId xmlns:a16="http://schemas.microsoft.com/office/drawing/2014/main" id="{EADFF9C7-FCE3-4E2A-93C5-72C15A7153CB}"/>
              </a:ext>
            </a:extLst>
          </p:cNvPr>
          <p:cNvSpPr>
            <a:spLocks noGrp="1"/>
          </p:cNvSpPr>
          <p:nvPr>
            <p:ph idx="20"/>
          </p:nvPr>
        </p:nvSpPr>
        <p:spPr>
          <a:xfrm>
            <a:off x="8547360" y="3861516"/>
            <a:ext cx="2144712" cy="957591"/>
          </a:xfrm>
        </p:spPr>
        <p:txBody>
          <a:bodyPr lIns="91440" tIns="45720" rIns="91440" bIns="45720" anchor="t"/>
          <a:lstStyle/>
          <a:p>
            <a:r>
              <a:rPr lang="en-US" sz="1600" dirty="0">
                <a:latin typeface="Bahnschrift SemiCondensed"/>
              </a:rPr>
              <a:t>Strong career pathways for advancement: paraprofessional and professional</a:t>
            </a:r>
          </a:p>
        </p:txBody>
      </p:sp>
      <p:sp>
        <p:nvSpPr>
          <p:cNvPr id="12" name="Text Placeholder 11">
            <a:extLst>
              <a:ext uri="{FF2B5EF4-FFF2-40B4-BE49-F238E27FC236}">
                <a16:creationId xmlns:a16="http://schemas.microsoft.com/office/drawing/2014/main" id="{E5118BBA-FBBE-44C9-97FF-F5DAFFBC2C0D}"/>
              </a:ext>
            </a:extLst>
          </p:cNvPr>
          <p:cNvSpPr>
            <a:spLocks noGrp="1"/>
          </p:cNvSpPr>
          <p:nvPr>
            <p:ph type="body" sz="quarter" idx="21"/>
          </p:nvPr>
        </p:nvSpPr>
        <p:spPr>
          <a:xfrm>
            <a:off x="8547359" y="3088844"/>
            <a:ext cx="1567356" cy="514350"/>
          </a:xfrm>
        </p:spPr>
        <p:txBody>
          <a:bodyPr lIns="91440" tIns="45720" rIns="91440" bIns="45720" anchor="t"/>
          <a:lstStyle/>
          <a:p>
            <a:r>
              <a:rPr lang="en-US" sz="4400"/>
              <a:t>2</a:t>
            </a:r>
          </a:p>
        </p:txBody>
      </p:sp>
      <p:sp>
        <p:nvSpPr>
          <p:cNvPr id="13" name="TextBox 12">
            <a:extLst>
              <a:ext uri="{FF2B5EF4-FFF2-40B4-BE49-F238E27FC236}">
                <a16:creationId xmlns:a16="http://schemas.microsoft.com/office/drawing/2014/main" id="{66682CEA-8A42-4619-B043-72FBAB1C6DDC}"/>
              </a:ext>
            </a:extLst>
          </p:cNvPr>
          <p:cNvSpPr txBox="1"/>
          <p:nvPr/>
        </p:nvSpPr>
        <p:spPr>
          <a:xfrm>
            <a:off x="768926" y="5080149"/>
            <a:ext cx="1306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B476B"/>
                </a:solidFill>
                <a:latin typeface="Bahnschrift SemiBold semiCondensed" panose="020B0502040204020203" pitchFamily="34" charset="0"/>
                <a:cs typeface="Calibri"/>
              </a:rPr>
              <a:t>RESOURCES</a:t>
            </a:r>
          </a:p>
        </p:txBody>
      </p:sp>
      <p:graphicFrame>
        <p:nvGraphicFramePr>
          <p:cNvPr id="14" name="Table 14">
            <a:extLst>
              <a:ext uri="{FF2B5EF4-FFF2-40B4-BE49-F238E27FC236}">
                <a16:creationId xmlns:a16="http://schemas.microsoft.com/office/drawing/2014/main" id="{5620EA4C-3253-4FC6-BC4C-B88E6B2946A1}"/>
              </a:ext>
            </a:extLst>
          </p:cNvPr>
          <p:cNvGraphicFramePr>
            <a:graphicFrameLocks noGrp="1"/>
          </p:cNvGraphicFramePr>
          <p:nvPr>
            <p:extLst>
              <p:ext uri="{D42A27DB-BD31-4B8C-83A1-F6EECF244321}">
                <p14:modId xmlns:p14="http://schemas.microsoft.com/office/powerpoint/2010/main" val="1898605356"/>
              </p:ext>
            </p:extLst>
          </p:nvPr>
        </p:nvGraphicFramePr>
        <p:xfrm>
          <a:off x="880722" y="5511163"/>
          <a:ext cx="8493866" cy="863226"/>
        </p:xfrm>
        <a:graphic>
          <a:graphicData uri="http://schemas.openxmlformats.org/drawingml/2006/table">
            <a:tbl>
              <a:tblPr firstRow="1" bandRow="1">
                <a:tableStyleId>{F5AB1C69-6EDB-4FF4-983F-18BD219EF322}</a:tableStyleId>
              </a:tblPr>
              <a:tblGrid>
                <a:gridCol w="2878478">
                  <a:extLst>
                    <a:ext uri="{9D8B030D-6E8A-4147-A177-3AD203B41FA5}">
                      <a16:colId xmlns:a16="http://schemas.microsoft.com/office/drawing/2014/main" val="1867271107"/>
                    </a:ext>
                  </a:extLst>
                </a:gridCol>
                <a:gridCol w="2698044">
                  <a:extLst>
                    <a:ext uri="{9D8B030D-6E8A-4147-A177-3AD203B41FA5}">
                      <a16:colId xmlns:a16="http://schemas.microsoft.com/office/drawing/2014/main" val="3252351168"/>
                    </a:ext>
                  </a:extLst>
                </a:gridCol>
                <a:gridCol w="2917344">
                  <a:extLst>
                    <a:ext uri="{9D8B030D-6E8A-4147-A177-3AD203B41FA5}">
                      <a16:colId xmlns:a16="http://schemas.microsoft.com/office/drawing/2014/main" val="733889646"/>
                    </a:ext>
                  </a:extLst>
                </a:gridCol>
              </a:tblGrid>
              <a:tr h="0">
                <a:tc>
                  <a:txBody>
                    <a:bodyPr/>
                    <a:lstStyle/>
                    <a:p>
                      <a:pPr lvl="0" algn="l">
                        <a:lnSpc>
                          <a:spcPct val="100000"/>
                        </a:lnSpc>
                        <a:spcBef>
                          <a:spcPts val="0"/>
                        </a:spcBef>
                        <a:spcAft>
                          <a:spcPts val="600"/>
                        </a:spcAft>
                        <a:buNone/>
                      </a:pPr>
                      <a:r>
                        <a:rPr lang="en-US" sz="1100" b="1" u="none" strike="noStrike" noProof="0" dirty="0">
                          <a:latin typeface="Bahnschrift" panose="020B0502040204020203" pitchFamily="34" charset="0"/>
                        </a:rPr>
                        <a:t>Gale Analytics</a:t>
                      </a:r>
                    </a:p>
                  </a:txBody>
                  <a:tcPr/>
                </a:tc>
                <a:tc>
                  <a:txBody>
                    <a:bodyPr/>
                    <a:lstStyle/>
                    <a:p>
                      <a:pPr lvl="0" algn="l">
                        <a:lnSpc>
                          <a:spcPct val="100000"/>
                        </a:lnSpc>
                        <a:spcBef>
                          <a:spcPts val="0"/>
                        </a:spcBef>
                        <a:spcAft>
                          <a:spcPts val="600"/>
                        </a:spcAft>
                        <a:buNone/>
                      </a:pPr>
                      <a:r>
                        <a:rPr lang="en-US" sz="1100" b="1" u="none" strike="noStrike" noProof="0" dirty="0">
                          <a:latin typeface="Bahnschrift" panose="020B0502040204020203" pitchFamily="34" charset="0"/>
                        </a:rPr>
                        <a:t>Census 2010</a:t>
                      </a:r>
                    </a:p>
                  </a:txBody>
                  <a:tcPr/>
                </a:tc>
                <a:tc>
                  <a:txBody>
                    <a:bodyPr/>
                    <a:lstStyle/>
                    <a:p>
                      <a:pPr lvl="0" algn="l">
                        <a:lnSpc>
                          <a:spcPct val="100000"/>
                        </a:lnSpc>
                        <a:spcBef>
                          <a:spcPts val="0"/>
                        </a:spcBef>
                        <a:spcAft>
                          <a:spcPts val="600"/>
                        </a:spcAft>
                        <a:buNone/>
                      </a:pPr>
                      <a:r>
                        <a:rPr lang="en-US" sz="1100" b="1" u="none" strike="noStrike" noProof="0" dirty="0">
                          <a:latin typeface="Bahnschrift" panose="020B0502040204020203" pitchFamily="34" charset="0"/>
                        </a:rPr>
                        <a:t>Workforce Force of the Future Report</a:t>
                      </a:r>
                      <a:endParaRPr lang="en-US" sz="1100" b="1" i="0" u="none" strike="noStrike" noProof="0" dirty="0">
                        <a:latin typeface="Bahnschrift" panose="020B0502040204020203" pitchFamily="34" charset="0"/>
                      </a:endParaRPr>
                    </a:p>
                  </a:txBody>
                  <a:tcPr/>
                </a:tc>
                <a:extLst>
                  <a:ext uri="{0D108BD9-81ED-4DB2-BD59-A6C34878D82A}">
                    <a16:rowId xmlns:a16="http://schemas.microsoft.com/office/drawing/2014/main" val="761603856"/>
                  </a:ext>
                </a:extLst>
              </a:tr>
              <a:tr h="293100">
                <a:tc>
                  <a:txBody>
                    <a:bodyPr/>
                    <a:lstStyle/>
                    <a:p>
                      <a:pPr lvl="0">
                        <a:buNone/>
                      </a:pPr>
                      <a:r>
                        <a:rPr lang="en-US" sz="1100" b="0" u="none" strike="noStrike" noProof="0">
                          <a:latin typeface="Bahnschrift" panose="020B0502040204020203" pitchFamily="34" charset="0"/>
                        </a:rPr>
                        <a:t>ALA Libraries Transforming Communities</a:t>
                      </a:r>
                      <a:endParaRPr lang="en-US" sz="1100">
                        <a:latin typeface="Bahnschrift" panose="020B0502040204020203" pitchFamily="34" charset="0"/>
                      </a:endParaRPr>
                    </a:p>
                  </a:txBody>
                  <a:tcPr/>
                </a:tc>
                <a:tc>
                  <a:txBody>
                    <a:bodyPr/>
                    <a:lstStyle/>
                    <a:p>
                      <a:pPr lvl="0">
                        <a:buNone/>
                      </a:pPr>
                      <a:r>
                        <a:rPr lang="en-US" sz="1100" b="0" u="none" strike="noStrike" noProof="0" dirty="0">
                          <a:latin typeface="Bahnschrift" panose="020B0502040204020203" pitchFamily="34" charset="0"/>
                        </a:rPr>
                        <a:t>Palaces for the People, Eric </a:t>
                      </a:r>
                      <a:r>
                        <a:rPr lang="en-US" sz="1100" b="0" u="none" strike="noStrike" noProof="0" dirty="0" err="1">
                          <a:latin typeface="Bahnschrift" panose="020B0502040204020203" pitchFamily="34" charset="0"/>
                        </a:rPr>
                        <a:t>Klinenberg</a:t>
                      </a:r>
                      <a:endParaRPr lang="en-US" sz="1100" dirty="0">
                        <a:latin typeface="Bahnschrift" panose="020B0502040204020203" pitchFamily="34" charset="0"/>
                      </a:endParaRPr>
                    </a:p>
                  </a:txBody>
                  <a:tcPr/>
                </a:tc>
                <a:tc>
                  <a:txBody>
                    <a:bodyPr/>
                    <a:lstStyle/>
                    <a:p>
                      <a:pPr lvl="0" algn="l">
                        <a:lnSpc>
                          <a:spcPct val="100000"/>
                        </a:lnSpc>
                        <a:spcBef>
                          <a:spcPts val="0"/>
                        </a:spcBef>
                        <a:spcAft>
                          <a:spcPts val="0"/>
                        </a:spcAft>
                        <a:buNone/>
                      </a:pPr>
                      <a:r>
                        <a:rPr lang="en-US" sz="1100" b="0" u="none" strike="noStrike" noProof="0" dirty="0">
                          <a:latin typeface="Bahnschrift" panose="020B0502040204020203" pitchFamily="34" charset="0"/>
                        </a:rPr>
                        <a:t>Reinventing Organizations, Frederic </a:t>
                      </a:r>
                      <a:r>
                        <a:rPr lang="en-US" sz="1100" b="0" u="none" strike="noStrike" noProof="0" dirty="0" err="1">
                          <a:latin typeface="Bahnschrift" panose="020B0502040204020203" pitchFamily="34" charset="0"/>
                        </a:rPr>
                        <a:t>Laloux</a:t>
                      </a:r>
                      <a:endParaRPr lang="en-US" sz="1100" dirty="0">
                        <a:latin typeface="Bahnschrift" panose="020B0502040204020203" pitchFamily="34" charset="0"/>
                      </a:endParaRPr>
                    </a:p>
                  </a:txBody>
                  <a:tcPr/>
                </a:tc>
                <a:extLst>
                  <a:ext uri="{0D108BD9-81ED-4DB2-BD59-A6C34878D82A}">
                    <a16:rowId xmlns:a16="http://schemas.microsoft.com/office/drawing/2014/main" val="496568148"/>
                  </a:ext>
                </a:extLst>
              </a:tr>
              <a:tr h="311046">
                <a:tc gridSpan="3">
                  <a:txBody>
                    <a:bodyPr/>
                    <a:lstStyle/>
                    <a:p>
                      <a:pPr lvl="0">
                        <a:buNone/>
                      </a:pPr>
                      <a:r>
                        <a:rPr lang="en-US" sz="1100" dirty="0">
                          <a:latin typeface="Bahnschrift" panose="020B0502040204020203" pitchFamily="34" charset="0"/>
                        </a:rPr>
                        <a:t>GARE Advancing Equity in Public Libraries: Cases from the field</a:t>
                      </a:r>
                      <a:endParaRPr lang="en-US" sz="1100" i="1" dirty="0">
                        <a:latin typeface="Bahnschrift" panose="020B0502040204020203"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6961700"/>
                  </a:ext>
                </a:extLst>
              </a:tr>
            </a:tbl>
          </a:graphicData>
        </a:graphic>
      </p:graphicFrame>
    </p:spTree>
    <p:extLst>
      <p:ext uri="{BB962C8B-B14F-4D97-AF65-F5344CB8AC3E}">
        <p14:creationId xmlns:p14="http://schemas.microsoft.com/office/powerpoint/2010/main" val="380842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 xmlns="55b3713a-a24c-4926-91b6-28808ae237b3">
      <Url xsi:nil="true"/>
      <Description xsi:nil="true"/>
    </Im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91D96B7FDA6A4C916475819E3F2284" ma:contentTypeVersion="13" ma:contentTypeDescription="Create a new document." ma:contentTypeScope="" ma:versionID="2ba3ddedb5964a39e01d6c3bef89fa34">
  <xsd:schema xmlns:xsd="http://www.w3.org/2001/XMLSchema" xmlns:xs="http://www.w3.org/2001/XMLSchema" xmlns:p="http://schemas.microsoft.com/office/2006/metadata/properties" xmlns:ns2="55b3713a-a24c-4926-91b6-28808ae237b3" xmlns:ns3="99cf61ba-f72e-4251-9dc4-0d2ace24ab58" targetNamespace="http://schemas.microsoft.com/office/2006/metadata/properties" ma:root="true" ma:fieldsID="81e2d50a75ad53c59831772d999c80d8" ns2:_="" ns3:_="">
    <xsd:import namespace="55b3713a-a24c-4926-91b6-28808ae237b3"/>
    <xsd:import namespace="99cf61ba-f72e-4251-9dc4-0d2ace24ab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Imag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3713a-a24c-4926-91b6-28808ae237b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AutoTags" ma:index="7" nillable="true" ma:displayName="Tags" ma:internalName="MediaServiceAutoTags" ma:readOnly="true">
      <xsd:simpleType>
        <xsd:restriction base="dms:Text"/>
      </xsd:simpleType>
    </xsd:element>
    <xsd:element name="MediaServiceOCR" ma:index="8" nillable="true" ma:displayName="Extracted Text" ma:internalName="MediaServiceOCR" ma:readOnly="true">
      <xsd:simpleType>
        <xsd:restriction base="dms:Note">
          <xsd:maxLength value="255"/>
        </xsd:restriction>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Image" ma:index="1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f61ba-f72e-4251-9dc4-0d2ace24ab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717DE-BB07-44E4-80FC-5050ABE1FC51}">
  <ds:schemaRefs>
    <ds:schemaRef ds:uri="55b3713a-a24c-4926-91b6-28808ae237b3"/>
    <ds:schemaRef ds:uri="99cf61ba-f72e-4251-9dc4-0d2ace24ab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62A31E7-316E-4E82-823B-C206562FD36F}">
  <ds:schemaRefs>
    <ds:schemaRef ds:uri="http://schemas.microsoft.com/sharepoint/v3/contenttype/forms"/>
  </ds:schemaRefs>
</ds:datastoreItem>
</file>

<file path=customXml/itemProps3.xml><?xml version="1.0" encoding="utf-8"?>
<ds:datastoreItem xmlns:ds="http://schemas.openxmlformats.org/officeDocument/2006/customXml" ds:itemID="{59ECDB5F-FB52-4CAD-BADD-D0A85A0FF5DD}">
  <ds:schemaRefs>
    <ds:schemaRef ds:uri="55b3713a-a24c-4926-91b6-28808ae237b3"/>
    <ds:schemaRef ds:uri="99cf61ba-f72e-4251-9dc4-0d2ace24ab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246</TotalTime>
  <Words>3945</Words>
  <Application>Microsoft Office PowerPoint</Application>
  <PresentationFormat>Widescreen</PresentationFormat>
  <Paragraphs>240</Paragraphs>
  <Slides>32</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Arial</vt:lpstr>
      <vt:lpstr>Avenir Next LT Pro</vt:lpstr>
      <vt:lpstr>Bahnschrift</vt:lpstr>
      <vt:lpstr>Bahnschrift Bold</vt:lpstr>
      <vt:lpstr>Bahnschrift Condensed</vt:lpstr>
      <vt:lpstr>Bahnschrift SemiBold</vt:lpstr>
      <vt:lpstr>Bahnschrift SemiBold SemiConden</vt:lpstr>
      <vt:lpstr>Bahnschrift SEMIBOLD SemiCondensed</vt:lpstr>
      <vt:lpstr>Bahnschrift SEMIBOLD SemiCondensed</vt:lpstr>
      <vt:lpstr>Bahnschrift SemiCondensed</vt:lpstr>
      <vt:lpstr>Bahnschrift SemiLight</vt:lpstr>
      <vt:lpstr>Bahnschrift Semilight SemiConden</vt:lpstr>
      <vt:lpstr>Calibri</vt:lpstr>
      <vt:lpstr>Office Theme</vt:lpstr>
      <vt:lpstr>PowerPoint Presentation</vt:lpstr>
      <vt:lpstr>PowerPoint Presentation</vt:lpstr>
      <vt:lpstr>PowerPoint Presentation</vt:lpstr>
      <vt:lpstr>Introduction</vt:lpstr>
      <vt:lpstr>PowerPoint Presentation</vt:lpstr>
      <vt:lpstr>PowerPoint Presentation</vt:lpstr>
      <vt:lpstr>PowerPoint Presentation</vt:lpstr>
      <vt:lpstr>PCLS  Groundwork  for EDI</vt:lpstr>
      <vt:lpstr>CE Department Reorganization</vt:lpstr>
      <vt:lpstr>PCLS Culture Shift</vt:lpstr>
      <vt:lpstr>Intentionality &amp; Continuous Improvement</vt:lpstr>
      <vt:lpstr>Intentionality &amp; Continuous Improvement</vt:lpstr>
      <vt:lpstr>Promoting EDI Through Service</vt:lpstr>
      <vt:lpstr>The Ground Work Reforming Schools to Fit Black &amp; Brown Families</vt:lpstr>
      <vt:lpstr>The Table</vt:lpstr>
      <vt:lpstr>The Journey</vt:lpstr>
      <vt:lpstr>Self-Reflection: Internal Identity Work</vt:lpstr>
      <vt:lpstr>Self-Reflection: Internal Identity Work (cont.)</vt:lpstr>
      <vt:lpstr>Learning Foundations:  History, Systems, New Practices </vt:lpstr>
      <vt:lpstr>Learning Foundations:  History, Systems, New Practices (cont.)</vt:lpstr>
      <vt:lpstr>Learning Foundations:  History, Systems, New Practices </vt:lpstr>
      <vt:lpstr>Learning into Action: The Work</vt:lpstr>
      <vt:lpstr>Governmental Organization:  Metro Parks Tacoma</vt:lpstr>
      <vt:lpstr>Promotion as Truth Telling</vt:lpstr>
      <vt:lpstr>Cultural Renovation</vt:lpstr>
      <vt:lpstr>PowerPoint Presentation</vt:lpstr>
      <vt:lpstr>The Internal Shift </vt:lpstr>
      <vt:lpstr>Codifying Promotion</vt:lpstr>
      <vt:lpstr>Employers can use the following tips to help build a positive corporate culture at their workplace:</vt:lpstr>
      <vt:lpstr>PowerPoint Presentation</vt:lpstr>
      <vt:lpstr>Authentic vs Artificial Equity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Tunisia Price</dc:creator>
  <cp:lastModifiedBy>Julianna Flanders</cp:lastModifiedBy>
  <cp:revision>126</cp:revision>
  <dcterms:created xsi:type="dcterms:W3CDTF">2021-01-06T20:05:29Z</dcterms:created>
  <dcterms:modified xsi:type="dcterms:W3CDTF">2021-05-04T18:56:25Z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0x0101007891D96B7FDA6A4C916475819E3F2284</vt:lpwstr>
  </property>
</Properties>
</file>